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104.xml" ContentType="application/vnd.openxmlformats-officedocument.presentationml.tags+xml"/>
  <Override PartName="/ppt/tags/tag140.xml" ContentType="application/vnd.openxmlformats-officedocument.presentationml.tags+xml"/>
  <Override PartName="/ppt/slides/slide36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tags/tag49.xml" ContentType="application/vnd.openxmlformats-officedocument.presentationml.tags+xml"/>
  <Override PartName="/ppt/tags/tag96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tags/tag38.xml" ContentType="application/vnd.openxmlformats-officedocument.presentationml.tags+xml"/>
  <Override PartName="/ppt/tags/tag85.xml" ContentType="application/vnd.openxmlformats-officedocument.presentationml.tags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notesSlides/notesSlide52.xml" ContentType="application/vnd.openxmlformats-officedocument.presentationml.notesSlide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notesSlides/notesSlide30.xml" ContentType="application/vnd.openxmlformats-officedocument.presentationml.notesSlide+xml"/>
  <Override PartName="/ppt/tags/tag52.xml" ContentType="application/vnd.openxmlformats-officedocument.presentationml.tags+xml"/>
  <Override PartName="/ppt/tags/tag109.xml" ContentType="application/vnd.openxmlformats-officedocument.presentationml.tags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tags/tag41.xml" ContentType="application/vnd.openxmlformats-officedocument.presentationml.tags+xml"/>
  <Override PartName="/ppt/tags/tag145.xml" ContentType="application/vnd.openxmlformats-officedocument.presentationml.tags+xml"/>
  <Override PartName="/ppt/slides/slide77.xml" ContentType="application/vnd.openxmlformats-officedocument.presentationml.slide+xml"/>
  <Override PartName="/ppt/diagrams/colors4.xml" ContentType="application/vnd.openxmlformats-officedocument.drawingml.diagramColors+xml"/>
  <Override PartName="/ppt/tags/tag30.xml" ContentType="application/vnd.openxmlformats-officedocument.presentationml.tags+xml"/>
  <Override PartName="/ppt/tags/tag134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112.xml" ContentType="application/vnd.openxmlformats-officedocument.presentationml.tags+xml"/>
  <Override PartName="/ppt/tags/tag123.xml" ContentType="application/vnd.openxmlformats-officedocument.presentationml.tags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ags/tag101.xml" ContentType="application/vnd.openxmlformats-officedocument.presentationml.tags+xml"/>
  <Override PartName="/ppt/notesSlides/notesSlide57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notesSlides/notesSlide46.xml" ContentType="application/vnd.openxmlformats-officedocument.presentationml.notesSlide+xml"/>
  <Override PartName="/ppt/tags/tag68.xml" ContentType="application/vnd.openxmlformats-officedocument.presentationml.tags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57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82.xml" ContentType="application/vnd.openxmlformats-officedocument.presentationml.tags+xml"/>
  <Override PartName="/ppt/tags/tag93.xml" ContentType="application/vnd.openxmlformats-officedocument.presentationml.tags+xml"/>
  <Override PartName="/ppt/tags/tag139.xml" ContentType="application/vnd.openxmlformats-officedocument.presentationml.tags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ppt/tags/tag128.xml" ContentType="application/vnd.openxmlformats-officedocument.presentationml.tags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ppt/tags/tag117.xml" ContentType="application/vnd.openxmlformats-officedocument.presentationml.tags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tags/tag106.xml" ContentType="application/vnd.openxmlformats-officedocument.presentationml.tags+xml"/>
  <Override PartName="/ppt/tags/tag142.xml" ContentType="application/vnd.openxmlformats-officedocument.presentationml.tags+xml"/>
  <Override PartName="/ppt/slides/slide38.xml" ContentType="application/vnd.openxmlformats-officedocument.presentationml.slide+xml"/>
  <Override PartName="/ppt/diagrams/colors1.xml" ContentType="application/vnd.openxmlformats-officedocument.drawingml.diagramColors+xml"/>
  <Override PartName="/ppt/tags/tag131.xml" ContentType="application/vnd.openxmlformats-officedocument.presentationml.tags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tags/tag98.xml" ContentType="application/vnd.openxmlformats-officedocument.presentationml.tags+xml"/>
  <Override PartName="/ppt/tags/tag120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tags/tag87.xml" ContentType="application/vnd.openxmlformats-officedocument.presentationml.tags+xml"/>
  <Override PartName="/ppt/notesSlides/notesSlide65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tags/tag29.xml" ContentType="application/vnd.openxmlformats-officedocument.presentationml.tags+xml"/>
  <Override PartName="/ppt/tags/tag76.xml" ContentType="application/vnd.openxmlformats-officedocument.presentationml.tags+xml"/>
  <Override PartName="/ppt/notesSlides/notesSlide54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2.xml" ContentType="application/vnd.openxmlformats-officedocument.presentationml.notesSlide+xml"/>
  <Override PartName="/ppt/tags/tag18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tags/tag43.xml" ContentType="application/vnd.openxmlformats-officedocument.presentationml.tags+xml"/>
  <Override PartName="/ppt/tags/tag90.xml" ContentType="application/vnd.openxmlformats-officedocument.presentationml.tags+xml"/>
  <Override PartName="/ppt/tags/tag147.xml" ContentType="application/vnd.openxmlformats-officedocument.presentationml.tags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tags/tag136.xml" ContentType="application/vnd.openxmlformats-officedocument.presentationml.tag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114.xml" ContentType="application/vnd.openxmlformats-officedocument.presentationml.tags+xml"/>
  <Override PartName="/ppt/tags/tag125.xml" ContentType="application/vnd.openxmlformats-officedocument.presentationml.tags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diagrams/quickStyle5.xml" ContentType="application/vnd.openxmlformats-officedocument.drawingml.diagramStyle+xml"/>
  <Override PartName="/ppt/tags/tag103.xml" ContentType="application/vnd.openxmlformats-officedocument.presentationml.tags+xml"/>
  <Override PartName="/ppt/notesSlides/notesSlide59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notesSlides/notesSlide37.xml" ContentType="application/vnd.openxmlformats-officedocument.presentationml.notesSlide+xml"/>
  <Override PartName="/ppt/tags/tag3.xml" ContentType="application/vnd.openxmlformats-officedocument.presentationml.tags+xml"/>
  <Override PartName="/ppt/tags/tag59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66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layout4.xml" ContentType="application/vnd.openxmlformats-officedocument.drawingml.diagramLayout+xml"/>
  <Override PartName="/ppt/tags/tag26.xml" ContentType="application/vnd.openxmlformats-officedocument.presentationml.tags+xml"/>
  <Override PartName="/ppt/notesSlides/notesSlide51.xml" ContentType="application/vnd.openxmlformats-officedocument.presentationml.notesSlide+xml"/>
  <Override PartName="/ppt/tags/tag55.xml" ContentType="application/vnd.openxmlformats-officedocument.presentationml.tags+xml"/>
  <Override PartName="/ppt/tags/tag7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diagrams/data5.xml" ContentType="application/vnd.openxmlformats-officedocument.drawingml.diagramData+xml"/>
  <Override PartName="/ppt/tags/tag62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19.xml" ContentType="application/vnd.openxmlformats-officedocument.presentationml.tags+xml"/>
  <Override PartName="/ppt/tags/tag137.xml" ContentType="application/vnd.openxmlformats-officedocument.presentationml.tags+xml"/>
  <Override PartName="/ppt/tags/tag148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tags/tag108.xml" ContentType="application/vnd.openxmlformats-officedocument.presentationml.tags+xml"/>
  <Override PartName="/ppt/tags/tag126.xml" ContentType="application/vnd.openxmlformats-officedocument.presentationml.tags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tags/tag133.xml" ContentType="application/vnd.openxmlformats-officedocument.presentationml.tags+xml"/>
  <Override PartName="/ppt/tags/tag144.xml" ContentType="application/vnd.openxmlformats-officedocument.presentationml.tags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tags/tag122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ags/tag111.xml" ContentType="application/vnd.openxmlformats-officedocument.presentationml.tags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tags/tag78.xml" ContentType="application/vnd.openxmlformats-officedocument.presentationml.tags+xml"/>
  <Override PartName="/ppt/tags/tag100.xml" ContentType="application/vnd.openxmlformats-officedocument.presentationml.tags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tags/tag45.xml" ContentType="application/vnd.openxmlformats-officedocument.presentationml.tags+xml"/>
  <Override PartName="/ppt/diagrams/layout5.xml" ContentType="application/vnd.openxmlformats-officedocument.drawingml.diagramLayout+xml"/>
  <Override PartName="/ppt/tags/tag92.xml" ContentType="application/vnd.openxmlformats-officedocument.presentationml.tags+xml"/>
  <Override PartName="/ppt/tags/tag149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tags/tag138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27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5.xml" ContentType="application/vnd.openxmlformats-officedocument.presentationml.tags+xml"/>
  <Override PartName="/ppt/slides/slide48.xml" ContentType="application/vnd.openxmlformats-officedocument.presentationml.slide+xml"/>
  <Override PartName="/ppt/notesSlides/notesSlide3.xml" ContentType="application/vnd.openxmlformats-officedocument.presentationml.notesSlide+xml"/>
  <Override PartName="/ppt/tags/tag141.xml" ContentType="application/vnd.openxmlformats-officedocument.presentationml.tag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tags/tag130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39.xml" ContentType="application/vnd.openxmlformats-officedocument.presentationml.tags+xml"/>
  <Override PartName="/ppt/tags/tag86.xml" ContentType="application/vnd.openxmlformats-officedocument.presentationml.tags+xml"/>
  <Override PartName="/ppt/tags/tag97.xml" ContentType="application/vnd.openxmlformats-officedocument.presentationml.tags+xml"/>
  <Override PartName="/ppt/notesSlides/notesSlide64.xml" ContentType="application/vnd.openxmlformats-officedocument.presentationml.notes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2.xml" ContentType="application/vnd.openxmlformats-officedocument.presentationml.notesSlide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layout2.xml" ContentType="application/vnd.openxmlformats-officedocument.drawingml.diagramLayout+xml"/>
  <Override PartName="/ppt/tags/tag53.xml" ContentType="application/vnd.openxmlformats-officedocument.presentationml.tags+xml"/>
  <Override PartName="/ppt/diagrams/data3.xml" ContentType="application/vnd.openxmlformats-officedocument.drawingml.diagramData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diagrams/colors5.xml" ContentType="application/vnd.openxmlformats-officedocument.drawingml.diagramColors+xml"/>
  <Override PartName="/ppt/tags/tag135.xml" ContentType="application/vnd.openxmlformats-officedocument.presentationml.tags+xml"/>
  <Override PartName="/ppt/tags/tag146.xml" ContentType="application/vnd.openxmlformats-officedocument.presentationml.tags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tags/tag124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quickStyle4.xml" ContentType="application/vnd.openxmlformats-officedocument.drawingml.diagramStyle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tags/tag102.xml" ContentType="application/vnd.openxmlformats-officedocument.presentationml.tags+xml"/>
  <Override PartName="/ppt/notesSlides/notesSlide58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6.xml" ContentType="application/vnd.openxmlformats-officedocument.presentationml.notesSlide+xml"/>
  <Override PartName="/ppt/tags/tag58.xml" ContentType="application/vnd.openxmlformats-officedocument.presentationml.tags+xml"/>
  <Override PartName="/ppt/tags/tag69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tags/tag47.xml" ContentType="application/vnd.openxmlformats-officedocument.presentationml.tags+xml"/>
  <Override PartName="/ppt/tags/tag94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tags/tag36.xml" ContentType="application/vnd.openxmlformats-officedocument.presentationml.tags+xml"/>
  <Override PartName="/ppt/tags/tag83.xml" ContentType="application/vnd.openxmlformats-officedocument.presentationml.tags+xml"/>
  <Override PartName="/ppt/notesSlides/notesSlide61.xml" ContentType="application/vnd.openxmlformats-officedocument.presentationml.notesSlide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notesSlides/notesSlide50.xml" ContentType="application/vnd.openxmlformats-officedocument.presentationml.notesSlide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118.xml" ContentType="application/vnd.openxmlformats-officedocument.presentationml.tags+xml"/>
  <Override PartName="/ppt/tags/tag129.xml" ContentType="application/vnd.openxmlformats-officedocument.presentationml.tags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ppt/notesSlides/notesSlide5.xml" ContentType="application/vnd.openxmlformats-officedocument.presentationml.notesSlide+xml"/>
  <Override PartName="/ppt/tags/tag143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diagrams/colors2.xml" ContentType="application/vnd.openxmlformats-officedocument.drawingml.diagramColors+xml"/>
  <Override PartName="/ppt/tags/tag132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ppt/notesSlides/notesSlide6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60" r:id="rId2"/>
    <p:sldId id="261" r:id="rId3"/>
    <p:sldId id="264" r:id="rId4"/>
    <p:sldId id="263" r:id="rId5"/>
    <p:sldId id="265" r:id="rId6"/>
    <p:sldId id="298" r:id="rId7"/>
    <p:sldId id="281" r:id="rId8"/>
    <p:sldId id="267" r:id="rId9"/>
    <p:sldId id="273" r:id="rId10"/>
    <p:sldId id="323" r:id="rId11"/>
    <p:sldId id="322" r:id="rId12"/>
    <p:sldId id="274" r:id="rId13"/>
    <p:sldId id="325" r:id="rId14"/>
    <p:sldId id="275" r:id="rId15"/>
    <p:sldId id="276" r:id="rId16"/>
    <p:sldId id="326" r:id="rId17"/>
    <p:sldId id="327" r:id="rId18"/>
    <p:sldId id="328" r:id="rId19"/>
    <p:sldId id="283" r:id="rId20"/>
    <p:sldId id="268" r:id="rId21"/>
    <p:sldId id="266" r:id="rId22"/>
    <p:sldId id="329" r:id="rId23"/>
    <p:sldId id="270" r:id="rId24"/>
    <p:sldId id="269" r:id="rId25"/>
    <p:sldId id="271" r:id="rId26"/>
    <p:sldId id="272" r:id="rId27"/>
    <p:sldId id="284" r:id="rId28"/>
    <p:sldId id="277" r:id="rId29"/>
    <p:sldId id="331" r:id="rId30"/>
    <p:sldId id="332" r:id="rId31"/>
    <p:sldId id="279" r:id="rId32"/>
    <p:sldId id="330" r:id="rId33"/>
    <p:sldId id="280" r:id="rId34"/>
    <p:sldId id="278" r:id="rId35"/>
    <p:sldId id="286" r:id="rId36"/>
    <p:sldId id="287" r:id="rId37"/>
    <p:sldId id="290" r:id="rId38"/>
    <p:sldId id="318" r:id="rId39"/>
    <p:sldId id="291" r:id="rId40"/>
    <p:sldId id="288" r:id="rId41"/>
    <p:sldId id="333" r:id="rId42"/>
    <p:sldId id="334" r:id="rId43"/>
    <p:sldId id="304" r:id="rId44"/>
    <p:sldId id="300" r:id="rId45"/>
    <p:sldId id="301" r:id="rId46"/>
    <p:sldId id="319" r:id="rId47"/>
    <p:sldId id="317" r:id="rId48"/>
    <p:sldId id="302" r:id="rId49"/>
    <p:sldId id="303" r:id="rId50"/>
    <p:sldId id="305" r:id="rId51"/>
    <p:sldId id="337" r:id="rId52"/>
    <p:sldId id="308" r:id="rId53"/>
    <p:sldId id="316" r:id="rId54"/>
    <p:sldId id="338" r:id="rId55"/>
    <p:sldId id="312" r:id="rId56"/>
    <p:sldId id="313" r:id="rId57"/>
    <p:sldId id="320" r:id="rId58"/>
    <p:sldId id="309" r:id="rId59"/>
    <p:sldId id="335" r:id="rId60"/>
    <p:sldId id="321" r:id="rId61"/>
    <p:sldId id="336" r:id="rId62"/>
    <p:sldId id="310" r:id="rId63"/>
    <p:sldId id="311" r:id="rId64"/>
    <p:sldId id="296" r:id="rId65"/>
    <p:sldId id="294" r:id="rId66"/>
    <p:sldId id="295" r:id="rId67"/>
    <p:sldId id="299" r:id="rId68"/>
    <p:sldId id="366" r:id="rId69"/>
    <p:sldId id="339" r:id="rId70"/>
    <p:sldId id="343" r:id="rId71"/>
    <p:sldId id="344" r:id="rId72"/>
    <p:sldId id="355" r:id="rId73"/>
    <p:sldId id="356" r:id="rId74"/>
    <p:sldId id="347" r:id="rId75"/>
    <p:sldId id="359" r:id="rId76"/>
    <p:sldId id="364" r:id="rId77"/>
    <p:sldId id="361" r:id="rId78"/>
    <p:sldId id="360" r:id="rId79"/>
    <p:sldId id="357" r:id="rId80"/>
    <p:sldId id="367" r:id="rId81"/>
  </p:sldIdLst>
  <p:sldSz cx="12192000" cy="6858000"/>
  <p:notesSz cx="6858000" cy="9144000"/>
  <p:embeddedFontLst>
    <p:embeddedFont>
      <p:font typeface="Century Gothic" pitchFamily="34" charset="0"/>
      <p:regular r:id="rId84"/>
      <p:bold r:id="rId85"/>
      <p:italic r:id="rId86"/>
      <p:boldItalic r:id="rId87"/>
    </p:embeddedFont>
    <p:embeddedFont>
      <p:font typeface="HY중고딕" pitchFamily="18" charset="-127"/>
      <p:regular r:id="rId88"/>
    </p:embeddedFont>
    <p:embeddedFont>
      <p:font typeface="Segoe Print" pitchFamily="2" charset="0"/>
      <p:regular r:id="rId89"/>
      <p:bold r:id="rId90"/>
    </p:embeddedFont>
    <p:embeddedFont>
      <p:font typeface="Segoe UI" pitchFamily="34" charset="0"/>
      <p:regular r:id="rId91"/>
      <p:bold r:id="rId92"/>
      <p:italic r:id="rId93"/>
      <p:boldItalic r:id="rId94"/>
    </p:embeddedFont>
    <p:embeddedFont>
      <p:font typeface="맑은 고딕" pitchFamily="50" charset="-127"/>
      <p:regular r:id="rId95"/>
      <p:bold r:id="rId9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00"/>
    <a:srgbClr val="EC745B"/>
    <a:srgbClr val="EEE6CC"/>
    <a:srgbClr val="496F74"/>
    <a:srgbClr val="E84D34"/>
    <a:srgbClr val="EAE0B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046" autoAdjust="0"/>
    <p:restoredTop sz="80344" autoAdjust="0"/>
  </p:normalViewPr>
  <p:slideViewPr>
    <p:cSldViewPr snapToGrid="0">
      <p:cViewPr varScale="1">
        <p:scale>
          <a:sx n="69" d="100"/>
          <a:sy n="69" d="100"/>
        </p:scale>
        <p:origin x="-1214" y="-77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1354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93" Type="http://schemas.openxmlformats.org/officeDocument/2006/relationships/font" Target="fonts/font10.fntdata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699BE1-A089-4E20-ACC9-92B7CB3B714A}" type="doc">
      <dgm:prSet loTypeId="urn:microsoft.com/office/officeart/2005/8/layout/gear1" loCatId="relationship" qsTypeId="urn:microsoft.com/office/officeart/2005/8/quickstyle/simple1" qsCatId="simple" csTypeId="urn:microsoft.com/office/officeart/2005/8/colors/accent3_4" csCatId="accent3" phldr="1"/>
      <dgm:spPr/>
    </dgm:pt>
    <dgm:pt modelId="{7262B8E5-CE8E-456D-BD22-DAF68626C5E9}">
      <dgm:prSet phldrT="[텍스트]"/>
      <dgm:spPr/>
      <dgm:t>
        <a:bodyPr/>
        <a:lstStyle/>
        <a:p>
          <a:pPr latinLnBrk="1"/>
          <a:r>
            <a:rPr lang="ko-KR" altLang="en-US" dirty="0" smtClean="0"/>
            <a:t>커뮤니티</a:t>
          </a:r>
          <a:endParaRPr lang="ko-KR" altLang="en-US" dirty="0"/>
        </a:p>
      </dgm:t>
    </dgm:pt>
    <dgm:pt modelId="{5E7E10E8-90E8-4338-A9CD-E20BDBFD84BB}" type="parTrans" cxnId="{2AC23844-0B24-40D2-AE90-DB2B25F90ABA}">
      <dgm:prSet/>
      <dgm:spPr/>
      <dgm:t>
        <a:bodyPr/>
        <a:lstStyle/>
        <a:p>
          <a:pPr latinLnBrk="1"/>
          <a:endParaRPr lang="ko-KR" altLang="en-US"/>
        </a:p>
      </dgm:t>
    </dgm:pt>
    <dgm:pt modelId="{5A128025-C64B-4CBF-9C27-E3CE45FB5030}" type="sibTrans" cxnId="{2AC23844-0B24-40D2-AE90-DB2B25F90ABA}">
      <dgm:prSet/>
      <dgm:spPr/>
      <dgm:t>
        <a:bodyPr/>
        <a:lstStyle/>
        <a:p>
          <a:pPr latinLnBrk="1"/>
          <a:endParaRPr lang="ko-KR" altLang="en-US" dirty="0"/>
        </a:p>
      </dgm:t>
    </dgm:pt>
    <dgm:pt modelId="{2A905A6D-386D-4110-85F1-D6B692D90559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센서인식</a:t>
          </a:r>
          <a:endParaRPr lang="ko-KR" altLang="en-US" sz="2000" dirty="0"/>
        </a:p>
      </dgm:t>
    </dgm:pt>
    <dgm:pt modelId="{03672F73-4214-4425-AEE8-8565BDB58CCB}" type="parTrans" cxnId="{AAD4267E-D808-48A4-87A2-13D523596585}">
      <dgm:prSet/>
      <dgm:spPr/>
      <dgm:t>
        <a:bodyPr/>
        <a:lstStyle/>
        <a:p>
          <a:pPr latinLnBrk="1"/>
          <a:endParaRPr lang="ko-KR" altLang="en-US"/>
        </a:p>
      </dgm:t>
    </dgm:pt>
    <dgm:pt modelId="{94CC20D1-8260-47D5-9D2E-FB4EBECC12CC}" type="sibTrans" cxnId="{AAD4267E-D808-48A4-87A2-13D523596585}">
      <dgm:prSet/>
      <dgm:spPr/>
      <dgm:t>
        <a:bodyPr/>
        <a:lstStyle/>
        <a:p>
          <a:pPr latinLnBrk="1"/>
          <a:endParaRPr lang="ko-KR" altLang="en-US" dirty="0"/>
        </a:p>
      </dgm:t>
    </dgm:pt>
    <dgm:pt modelId="{CB7FB01B-28B6-4D9C-83CE-35DCE3CC30F1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기록</a:t>
          </a:r>
          <a:endParaRPr lang="ko-KR" altLang="en-US" dirty="0"/>
        </a:p>
      </dgm:t>
    </dgm:pt>
    <dgm:pt modelId="{595748D0-C570-42B7-A577-67E43D8ADA7D}" type="sibTrans" cxnId="{B38C59E5-7219-432C-B6DB-3048A65D8CB6}">
      <dgm:prSet/>
      <dgm:spPr/>
      <dgm:t>
        <a:bodyPr/>
        <a:lstStyle/>
        <a:p>
          <a:pPr latinLnBrk="1"/>
          <a:endParaRPr lang="ko-KR" altLang="en-US" dirty="0"/>
        </a:p>
      </dgm:t>
    </dgm:pt>
    <dgm:pt modelId="{479EC17B-F9D2-4DC9-90D6-788BAA5319FB}" type="parTrans" cxnId="{B38C59E5-7219-432C-B6DB-3048A65D8CB6}">
      <dgm:prSet/>
      <dgm:spPr/>
      <dgm:t>
        <a:bodyPr/>
        <a:lstStyle/>
        <a:p>
          <a:pPr latinLnBrk="1"/>
          <a:endParaRPr lang="ko-KR" altLang="en-US"/>
        </a:p>
      </dgm:t>
    </dgm:pt>
    <dgm:pt modelId="{567E1514-35EA-40EE-AB47-D68529287CE9}">
      <dgm:prSet phldrT="[텍스트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dirty="0" smtClean="0"/>
            <a:t>지인 및 친척 등 주변사람과 정보공유</a:t>
          </a:r>
          <a:endParaRPr lang="ko-KR" altLang="en-US" dirty="0"/>
        </a:p>
      </dgm:t>
    </dgm:pt>
    <dgm:pt modelId="{B8A5671B-40B5-4D11-894F-A99E37FC6DB8}" type="parTrans" cxnId="{DD6AC1B1-FDE7-4A93-8FEF-186630B34679}">
      <dgm:prSet/>
      <dgm:spPr/>
      <dgm:t>
        <a:bodyPr/>
        <a:lstStyle/>
        <a:p>
          <a:pPr latinLnBrk="1"/>
          <a:endParaRPr lang="ko-KR" altLang="en-US"/>
        </a:p>
      </dgm:t>
    </dgm:pt>
    <dgm:pt modelId="{DE190AE8-41C0-47D7-BEC3-103300F5E13E}" type="sibTrans" cxnId="{DD6AC1B1-FDE7-4A93-8FEF-186630B34679}">
      <dgm:prSet/>
      <dgm:spPr/>
      <dgm:t>
        <a:bodyPr/>
        <a:lstStyle/>
        <a:p>
          <a:pPr latinLnBrk="1"/>
          <a:endParaRPr lang="ko-KR" altLang="en-US"/>
        </a:p>
      </dgm:t>
    </dgm:pt>
    <dgm:pt modelId="{BDCA7F09-69DD-4523-B1AA-4BB8FE2A7D4E}">
      <dgm:prSet phldrT="[텍스트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dirty="0" smtClean="0"/>
            <a:t>센서를 통해 얻은 데이터를 기록 후 가공</a:t>
          </a:r>
          <a:endParaRPr lang="ko-KR" altLang="en-US" dirty="0"/>
        </a:p>
      </dgm:t>
    </dgm:pt>
    <dgm:pt modelId="{13C16710-105A-40C3-AE38-78AA4E1CB70C}" type="parTrans" cxnId="{FE624BEA-787F-4C51-9979-AEC7875C8A54}">
      <dgm:prSet/>
      <dgm:spPr/>
      <dgm:t>
        <a:bodyPr/>
        <a:lstStyle/>
        <a:p>
          <a:pPr latinLnBrk="1"/>
          <a:endParaRPr lang="ko-KR" altLang="en-US"/>
        </a:p>
      </dgm:t>
    </dgm:pt>
    <dgm:pt modelId="{A957E656-9FAF-4C12-BDB1-DC93F780791A}" type="sibTrans" cxnId="{FE624BEA-787F-4C51-9979-AEC7875C8A54}">
      <dgm:prSet/>
      <dgm:spPr/>
      <dgm:t>
        <a:bodyPr/>
        <a:lstStyle/>
        <a:p>
          <a:pPr latinLnBrk="1"/>
          <a:endParaRPr lang="ko-KR" altLang="en-US"/>
        </a:p>
      </dgm:t>
    </dgm:pt>
    <dgm:pt modelId="{E99F3B90-B76C-4B47-9578-CB94837A5143}">
      <dgm:prSet phldrT="[텍스트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sz="1800" dirty="0" smtClean="0"/>
            <a:t>아기울음소리 및 호흡 실시간 인식</a:t>
          </a:r>
          <a:endParaRPr lang="ko-KR" altLang="en-US" sz="1800" dirty="0"/>
        </a:p>
      </dgm:t>
    </dgm:pt>
    <dgm:pt modelId="{C99E42F1-0DE8-4CF8-B964-ED344B91EBE0}" type="parTrans" cxnId="{8AFF240B-C500-4D2B-98B0-47947C753897}">
      <dgm:prSet/>
      <dgm:spPr/>
      <dgm:t>
        <a:bodyPr/>
        <a:lstStyle/>
        <a:p>
          <a:pPr latinLnBrk="1"/>
          <a:endParaRPr lang="ko-KR" altLang="en-US"/>
        </a:p>
      </dgm:t>
    </dgm:pt>
    <dgm:pt modelId="{85306200-2663-42FC-8078-E07CE9109E33}" type="sibTrans" cxnId="{8AFF240B-C500-4D2B-98B0-47947C753897}">
      <dgm:prSet/>
      <dgm:spPr/>
      <dgm:t>
        <a:bodyPr/>
        <a:lstStyle/>
        <a:p>
          <a:pPr latinLnBrk="1"/>
          <a:endParaRPr lang="ko-KR" altLang="en-US"/>
        </a:p>
      </dgm:t>
    </dgm:pt>
    <dgm:pt modelId="{1832AF5E-9017-4CA6-9328-DAAB95D0C84C}" type="pres">
      <dgm:prSet presAssocID="{36699BE1-A089-4E20-ACC9-92B7CB3B714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ED1467C2-B7D7-4E63-AECF-BF2680157FE6}" type="pres">
      <dgm:prSet presAssocID="{7262B8E5-CE8E-456D-BD22-DAF68626C5E9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CEAF72-20BA-49D0-95E5-51F7CF41F497}" type="pres">
      <dgm:prSet presAssocID="{7262B8E5-CE8E-456D-BD22-DAF68626C5E9}" presName="gear1srcNode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66AF7A7-9336-4CE1-9FCA-5FAD02443E5D}" type="pres">
      <dgm:prSet presAssocID="{7262B8E5-CE8E-456D-BD22-DAF68626C5E9}" presName="gear1dstNode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6379BF3-62D4-4D7E-8ED0-BD620DD50B23}" type="pres">
      <dgm:prSet presAssocID="{7262B8E5-CE8E-456D-BD22-DAF68626C5E9}" presName="gear1ch" presStyleLbl="fgAcc1" presStyleIdx="0" presStyleCnt="3" custScaleX="118572" custScaleY="96488" custLinFactNeighborX="-82500" custLinFactNeighborY="-1071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F2890F-6D86-46EB-966C-95D939E733F6}" type="pres">
      <dgm:prSet presAssocID="{CB7FB01B-28B6-4D9C-83CE-35DCE3CC30F1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62F697-6A1B-4A14-80AC-41B9FF9FA67F}" type="pres">
      <dgm:prSet presAssocID="{CB7FB01B-28B6-4D9C-83CE-35DCE3CC30F1}" presName="gear2srcNode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70B7E27B-B33B-4108-A25D-CCD69916F5C0}" type="pres">
      <dgm:prSet presAssocID="{CB7FB01B-28B6-4D9C-83CE-35DCE3CC30F1}" presName="gear2dstNode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DD58043-7DDA-4A34-A14B-2F0081D6C06C}" type="pres">
      <dgm:prSet presAssocID="{CB7FB01B-28B6-4D9C-83CE-35DCE3CC30F1}" presName="gear2ch" presStyleLbl="fgAcc1" presStyleIdx="1" presStyleCnt="3" custScaleX="122501" custScaleY="96727" custLinFactX="-179" custLinFactY="-3571" custLinFactNeighborX="-100000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59B3F45-BC80-4427-9750-E3621E245E97}" type="pres">
      <dgm:prSet presAssocID="{2A905A6D-386D-4110-85F1-D6B692D90559}" presName="gear3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C669C531-2315-4BC9-9617-C0829C39B57E}" type="pres">
      <dgm:prSet presAssocID="{2A905A6D-386D-4110-85F1-D6B692D90559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282ED6-4826-4C90-9BFE-C05FAF61493A}" type="pres">
      <dgm:prSet presAssocID="{2A905A6D-386D-4110-85F1-D6B692D90559}" presName="gear3srcNode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16B2BA63-7D50-44AB-84BF-EF8B3E53824D}" type="pres">
      <dgm:prSet presAssocID="{2A905A6D-386D-4110-85F1-D6B692D90559}" presName="gear3dstNode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1AE44B8B-30F0-4829-94E2-E6F730B44E5D}" type="pres">
      <dgm:prSet presAssocID="{2A905A6D-386D-4110-85F1-D6B692D90559}" presName="gear3ch" presStyleLbl="fgAcc1" presStyleIdx="2" presStyleCnt="3" custScaleX="120310" custScaleY="65774" custLinFactNeighborX="40179" custLinFactNeighborY="-17857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9A8691-E19E-494C-8B64-64D6711952B4}" type="pres">
      <dgm:prSet presAssocID="{5A128025-C64B-4CBF-9C27-E3CE45FB5030}" presName="connector1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1EBACBD0-CCEF-472B-889D-B7DF83821B77}" type="pres">
      <dgm:prSet presAssocID="{595748D0-C570-42B7-A577-67E43D8ADA7D}" presName="connector2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040EC2EF-85CD-4E90-8C76-BA0ED595AA4E}" type="pres">
      <dgm:prSet presAssocID="{94CC20D1-8260-47D5-9D2E-FB4EBECC12CC}" presName="connector3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0613EADC-3EDD-487B-98EE-BB500F9FFB49}" type="presOf" srcId="{E99F3B90-B76C-4B47-9578-CB94837A5143}" destId="{1AE44B8B-30F0-4829-94E2-E6F730B44E5D}" srcOrd="0" destOrd="0" presId="urn:microsoft.com/office/officeart/2005/8/layout/gear1"/>
    <dgm:cxn modelId="{FE624BEA-787F-4C51-9979-AEC7875C8A54}" srcId="{CB7FB01B-28B6-4D9C-83CE-35DCE3CC30F1}" destId="{BDCA7F09-69DD-4523-B1AA-4BB8FE2A7D4E}" srcOrd="0" destOrd="0" parTransId="{13C16710-105A-40C3-AE38-78AA4E1CB70C}" sibTransId="{A957E656-9FAF-4C12-BDB1-DC93F780791A}"/>
    <dgm:cxn modelId="{197E1A70-5767-494B-883B-D81D8EADD116}" type="presOf" srcId="{CB7FB01B-28B6-4D9C-83CE-35DCE3CC30F1}" destId="{F462F697-6A1B-4A14-80AC-41B9FF9FA67F}" srcOrd="1" destOrd="0" presId="urn:microsoft.com/office/officeart/2005/8/layout/gear1"/>
    <dgm:cxn modelId="{A1812D99-A9EC-461E-A77F-B5AC2EAECDA5}" type="presOf" srcId="{7262B8E5-CE8E-456D-BD22-DAF68626C5E9}" destId="{566AF7A7-9336-4CE1-9FCA-5FAD02443E5D}" srcOrd="2" destOrd="0" presId="urn:microsoft.com/office/officeart/2005/8/layout/gear1"/>
    <dgm:cxn modelId="{CCF05F01-A380-4DEF-9938-677B9BD78BCE}" type="presOf" srcId="{7262B8E5-CE8E-456D-BD22-DAF68626C5E9}" destId="{ED1467C2-B7D7-4E63-AECF-BF2680157FE6}" srcOrd="0" destOrd="0" presId="urn:microsoft.com/office/officeart/2005/8/layout/gear1"/>
    <dgm:cxn modelId="{DD6AC1B1-FDE7-4A93-8FEF-186630B34679}" srcId="{7262B8E5-CE8E-456D-BD22-DAF68626C5E9}" destId="{567E1514-35EA-40EE-AB47-D68529287CE9}" srcOrd="0" destOrd="0" parTransId="{B8A5671B-40B5-4D11-894F-A99E37FC6DB8}" sibTransId="{DE190AE8-41C0-47D7-BEC3-103300F5E13E}"/>
    <dgm:cxn modelId="{23694757-C317-4A7B-BDB9-4B54E315335B}" type="presOf" srcId="{7262B8E5-CE8E-456D-BD22-DAF68626C5E9}" destId="{EACEAF72-20BA-49D0-95E5-51F7CF41F497}" srcOrd="1" destOrd="0" presId="urn:microsoft.com/office/officeart/2005/8/layout/gear1"/>
    <dgm:cxn modelId="{60B57570-3DB5-447C-AE48-2AB613EC2BF0}" type="presOf" srcId="{2A905A6D-386D-4110-85F1-D6B692D90559}" destId="{E59B3F45-BC80-4427-9750-E3621E245E97}" srcOrd="0" destOrd="0" presId="urn:microsoft.com/office/officeart/2005/8/layout/gear1"/>
    <dgm:cxn modelId="{56BFC07B-8F43-4EE0-9C85-CC542279AE30}" type="presOf" srcId="{BDCA7F09-69DD-4523-B1AA-4BB8FE2A7D4E}" destId="{CDD58043-7DDA-4A34-A14B-2F0081D6C06C}" srcOrd="0" destOrd="0" presId="urn:microsoft.com/office/officeart/2005/8/layout/gear1"/>
    <dgm:cxn modelId="{6FB0F8D6-F7FE-4D4F-9ABA-6E20A24842E8}" type="presOf" srcId="{CB7FB01B-28B6-4D9C-83CE-35DCE3CC30F1}" destId="{F7F2890F-6D86-46EB-966C-95D939E733F6}" srcOrd="0" destOrd="0" presId="urn:microsoft.com/office/officeart/2005/8/layout/gear1"/>
    <dgm:cxn modelId="{C53704E0-D6A6-4741-AA86-5D7A145E3B26}" type="presOf" srcId="{595748D0-C570-42B7-A577-67E43D8ADA7D}" destId="{1EBACBD0-CCEF-472B-889D-B7DF83821B77}" srcOrd="0" destOrd="0" presId="urn:microsoft.com/office/officeart/2005/8/layout/gear1"/>
    <dgm:cxn modelId="{DCFC9B30-5FF0-4497-9820-9228C6FAF747}" type="presOf" srcId="{2A905A6D-386D-4110-85F1-D6B692D90559}" destId="{7E282ED6-4826-4C90-9BFE-C05FAF61493A}" srcOrd="2" destOrd="0" presId="urn:microsoft.com/office/officeart/2005/8/layout/gear1"/>
    <dgm:cxn modelId="{D42DCDD0-689E-412F-8F7C-77577EA0BF91}" type="presOf" srcId="{CB7FB01B-28B6-4D9C-83CE-35DCE3CC30F1}" destId="{70B7E27B-B33B-4108-A25D-CCD69916F5C0}" srcOrd="2" destOrd="0" presId="urn:microsoft.com/office/officeart/2005/8/layout/gear1"/>
    <dgm:cxn modelId="{B38C59E5-7219-432C-B6DB-3048A65D8CB6}" srcId="{36699BE1-A089-4E20-ACC9-92B7CB3B714A}" destId="{CB7FB01B-28B6-4D9C-83CE-35DCE3CC30F1}" srcOrd="1" destOrd="0" parTransId="{479EC17B-F9D2-4DC9-90D6-788BAA5319FB}" sibTransId="{595748D0-C570-42B7-A577-67E43D8ADA7D}"/>
    <dgm:cxn modelId="{BFDB1C81-D4E0-476B-8F3C-DBED74EE2226}" type="presOf" srcId="{94CC20D1-8260-47D5-9D2E-FB4EBECC12CC}" destId="{040EC2EF-85CD-4E90-8C76-BA0ED595AA4E}" srcOrd="0" destOrd="0" presId="urn:microsoft.com/office/officeart/2005/8/layout/gear1"/>
    <dgm:cxn modelId="{E5D008A9-BFF6-43D1-970C-B1DB57B42437}" type="presOf" srcId="{2A905A6D-386D-4110-85F1-D6B692D90559}" destId="{C669C531-2315-4BC9-9617-C0829C39B57E}" srcOrd="1" destOrd="0" presId="urn:microsoft.com/office/officeart/2005/8/layout/gear1"/>
    <dgm:cxn modelId="{AAD4267E-D808-48A4-87A2-13D523596585}" srcId="{36699BE1-A089-4E20-ACC9-92B7CB3B714A}" destId="{2A905A6D-386D-4110-85F1-D6B692D90559}" srcOrd="2" destOrd="0" parTransId="{03672F73-4214-4425-AEE8-8565BDB58CCB}" sibTransId="{94CC20D1-8260-47D5-9D2E-FB4EBECC12CC}"/>
    <dgm:cxn modelId="{F094D865-F368-46C7-8C10-678D77ECAE82}" type="presOf" srcId="{567E1514-35EA-40EE-AB47-D68529287CE9}" destId="{26379BF3-62D4-4D7E-8ED0-BD620DD50B23}" srcOrd="0" destOrd="0" presId="urn:microsoft.com/office/officeart/2005/8/layout/gear1"/>
    <dgm:cxn modelId="{ADD60B98-AD9E-4101-AC62-84F82D2838DE}" type="presOf" srcId="{5A128025-C64B-4CBF-9C27-E3CE45FB5030}" destId="{AC9A8691-E19E-494C-8B64-64D6711952B4}" srcOrd="0" destOrd="0" presId="urn:microsoft.com/office/officeart/2005/8/layout/gear1"/>
    <dgm:cxn modelId="{8AFF240B-C500-4D2B-98B0-47947C753897}" srcId="{2A905A6D-386D-4110-85F1-D6B692D90559}" destId="{E99F3B90-B76C-4B47-9578-CB94837A5143}" srcOrd="0" destOrd="0" parTransId="{C99E42F1-0DE8-4CF8-B964-ED344B91EBE0}" sibTransId="{85306200-2663-42FC-8078-E07CE9109E33}"/>
    <dgm:cxn modelId="{2AC23844-0B24-40D2-AE90-DB2B25F90ABA}" srcId="{36699BE1-A089-4E20-ACC9-92B7CB3B714A}" destId="{7262B8E5-CE8E-456D-BD22-DAF68626C5E9}" srcOrd="0" destOrd="0" parTransId="{5E7E10E8-90E8-4338-A9CD-E20BDBFD84BB}" sibTransId="{5A128025-C64B-4CBF-9C27-E3CE45FB5030}"/>
    <dgm:cxn modelId="{CAFF8D1E-DCAF-4A28-9D26-3063C7DE3D46}" type="presOf" srcId="{2A905A6D-386D-4110-85F1-D6B692D90559}" destId="{16B2BA63-7D50-44AB-84BF-EF8B3E53824D}" srcOrd="3" destOrd="0" presId="urn:microsoft.com/office/officeart/2005/8/layout/gear1"/>
    <dgm:cxn modelId="{3B23AFA0-9FF0-4642-B656-333F7D2E7F53}" type="presOf" srcId="{36699BE1-A089-4E20-ACC9-92B7CB3B714A}" destId="{1832AF5E-9017-4CA6-9328-DAAB95D0C84C}" srcOrd="0" destOrd="0" presId="urn:microsoft.com/office/officeart/2005/8/layout/gear1"/>
    <dgm:cxn modelId="{94ED9B6F-AD16-46C5-8C1C-15516119B4BF}" type="presParOf" srcId="{1832AF5E-9017-4CA6-9328-DAAB95D0C84C}" destId="{ED1467C2-B7D7-4E63-AECF-BF2680157FE6}" srcOrd="0" destOrd="0" presId="urn:microsoft.com/office/officeart/2005/8/layout/gear1"/>
    <dgm:cxn modelId="{DBD127F5-E54D-43B0-B4D9-468985E13B05}" type="presParOf" srcId="{1832AF5E-9017-4CA6-9328-DAAB95D0C84C}" destId="{EACEAF72-20BA-49D0-95E5-51F7CF41F497}" srcOrd="1" destOrd="0" presId="urn:microsoft.com/office/officeart/2005/8/layout/gear1"/>
    <dgm:cxn modelId="{400C1E3D-60DD-467D-8F3E-DE76729E247F}" type="presParOf" srcId="{1832AF5E-9017-4CA6-9328-DAAB95D0C84C}" destId="{566AF7A7-9336-4CE1-9FCA-5FAD02443E5D}" srcOrd="2" destOrd="0" presId="urn:microsoft.com/office/officeart/2005/8/layout/gear1"/>
    <dgm:cxn modelId="{2167F72F-C93D-4683-BFB2-1FDF2DC7CBB5}" type="presParOf" srcId="{1832AF5E-9017-4CA6-9328-DAAB95D0C84C}" destId="{26379BF3-62D4-4D7E-8ED0-BD620DD50B23}" srcOrd="3" destOrd="0" presId="urn:microsoft.com/office/officeart/2005/8/layout/gear1"/>
    <dgm:cxn modelId="{1DE424EE-CA65-4C5C-AF8D-3078931F8FED}" type="presParOf" srcId="{1832AF5E-9017-4CA6-9328-DAAB95D0C84C}" destId="{F7F2890F-6D86-46EB-966C-95D939E733F6}" srcOrd="4" destOrd="0" presId="urn:microsoft.com/office/officeart/2005/8/layout/gear1"/>
    <dgm:cxn modelId="{8DC84156-FC90-4065-B6CD-D0AE72A2CBCB}" type="presParOf" srcId="{1832AF5E-9017-4CA6-9328-DAAB95D0C84C}" destId="{F462F697-6A1B-4A14-80AC-41B9FF9FA67F}" srcOrd="5" destOrd="0" presId="urn:microsoft.com/office/officeart/2005/8/layout/gear1"/>
    <dgm:cxn modelId="{E4206A4A-AF86-4EDB-8F55-FA96BD0EDEDD}" type="presParOf" srcId="{1832AF5E-9017-4CA6-9328-DAAB95D0C84C}" destId="{70B7E27B-B33B-4108-A25D-CCD69916F5C0}" srcOrd="6" destOrd="0" presId="urn:microsoft.com/office/officeart/2005/8/layout/gear1"/>
    <dgm:cxn modelId="{F8E1BEEE-F774-49CF-9865-7B79E5383602}" type="presParOf" srcId="{1832AF5E-9017-4CA6-9328-DAAB95D0C84C}" destId="{CDD58043-7DDA-4A34-A14B-2F0081D6C06C}" srcOrd="7" destOrd="0" presId="urn:microsoft.com/office/officeart/2005/8/layout/gear1"/>
    <dgm:cxn modelId="{BD54E858-4570-43D2-94E9-2EF50239B2C7}" type="presParOf" srcId="{1832AF5E-9017-4CA6-9328-DAAB95D0C84C}" destId="{E59B3F45-BC80-4427-9750-E3621E245E97}" srcOrd="8" destOrd="0" presId="urn:microsoft.com/office/officeart/2005/8/layout/gear1"/>
    <dgm:cxn modelId="{8A17B3D7-C459-4BDA-9923-7AB3598FFD5E}" type="presParOf" srcId="{1832AF5E-9017-4CA6-9328-DAAB95D0C84C}" destId="{C669C531-2315-4BC9-9617-C0829C39B57E}" srcOrd="9" destOrd="0" presId="urn:microsoft.com/office/officeart/2005/8/layout/gear1"/>
    <dgm:cxn modelId="{2725DEF7-6196-4936-97B1-816FEF695513}" type="presParOf" srcId="{1832AF5E-9017-4CA6-9328-DAAB95D0C84C}" destId="{7E282ED6-4826-4C90-9BFE-C05FAF61493A}" srcOrd="10" destOrd="0" presId="urn:microsoft.com/office/officeart/2005/8/layout/gear1"/>
    <dgm:cxn modelId="{21ABD956-6B51-49FC-84D5-AF3780DFD21A}" type="presParOf" srcId="{1832AF5E-9017-4CA6-9328-DAAB95D0C84C}" destId="{16B2BA63-7D50-44AB-84BF-EF8B3E53824D}" srcOrd="11" destOrd="0" presId="urn:microsoft.com/office/officeart/2005/8/layout/gear1"/>
    <dgm:cxn modelId="{ECC570FA-1A5C-4454-8368-1B177F587E3F}" type="presParOf" srcId="{1832AF5E-9017-4CA6-9328-DAAB95D0C84C}" destId="{1AE44B8B-30F0-4829-94E2-E6F730B44E5D}" srcOrd="12" destOrd="0" presId="urn:microsoft.com/office/officeart/2005/8/layout/gear1"/>
    <dgm:cxn modelId="{F18638A0-69D9-4B45-86D6-82395D926A39}" type="presParOf" srcId="{1832AF5E-9017-4CA6-9328-DAAB95D0C84C}" destId="{AC9A8691-E19E-494C-8B64-64D6711952B4}" srcOrd="13" destOrd="0" presId="urn:microsoft.com/office/officeart/2005/8/layout/gear1"/>
    <dgm:cxn modelId="{D1FFDD5C-E3B1-4B09-83BB-ACEA2805ABF6}" type="presParOf" srcId="{1832AF5E-9017-4CA6-9328-DAAB95D0C84C}" destId="{1EBACBD0-CCEF-472B-889D-B7DF83821B77}" srcOrd="14" destOrd="0" presId="urn:microsoft.com/office/officeart/2005/8/layout/gear1"/>
    <dgm:cxn modelId="{07B2018E-238A-4802-AEFC-C31C17934F08}" type="presParOf" srcId="{1832AF5E-9017-4CA6-9328-DAAB95D0C84C}" destId="{040EC2EF-85CD-4E90-8C76-BA0ED595AA4E}" srcOrd="15" destOrd="0" presId="urn:microsoft.com/office/officeart/2005/8/layout/gear1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A7F1BD-1BD0-4E59-AAF5-9AA2188BA39C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9F13E310-7DDA-40D2-8CD7-E4B933F24681}">
      <dgm:prSet phldrT="[텍스트]"/>
      <dgm:spPr/>
      <dgm:t>
        <a:bodyPr/>
        <a:lstStyle/>
        <a:p>
          <a:pPr latinLnBrk="1"/>
          <a:r>
            <a:rPr lang="ko-KR" altLang="en-US" dirty="0" smtClean="0"/>
            <a:t>슬라이딩 메뉴</a:t>
          </a:r>
          <a:endParaRPr lang="ko-KR" altLang="en-US" dirty="0"/>
        </a:p>
      </dgm:t>
    </dgm:pt>
    <dgm:pt modelId="{98026719-DF1C-4E7D-813A-D47F58BC5034}" type="parTrans" cxnId="{1B079401-9E24-41D0-A6CD-C336A5CB7BFD}">
      <dgm:prSet/>
      <dgm:spPr/>
      <dgm:t>
        <a:bodyPr/>
        <a:lstStyle/>
        <a:p>
          <a:pPr latinLnBrk="1"/>
          <a:endParaRPr lang="ko-KR" altLang="en-US"/>
        </a:p>
      </dgm:t>
    </dgm:pt>
    <dgm:pt modelId="{A6DCC6E9-D2B0-4368-8E27-250AD6B1E809}" type="sibTrans" cxnId="{1B079401-9E24-41D0-A6CD-C336A5CB7BFD}">
      <dgm:prSet/>
      <dgm:spPr/>
      <dgm:t>
        <a:bodyPr/>
        <a:lstStyle/>
        <a:p>
          <a:pPr latinLnBrk="1"/>
          <a:endParaRPr lang="ko-KR" altLang="en-US"/>
        </a:p>
      </dgm:t>
    </dgm:pt>
    <dgm:pt modelId="{1D4B7658-4E12-41C3-9665-6407400FE7AD}">
      <dgm:prSet phldrT="[텍스트]"/>
      <dgm:spPr/>
      <dgm:t>
        <a:bodyPr/>
        <a:lstStyle/>
        <a:p>
          <a:pPr latinLnBrk="1"/>
          <a:r>
            <a:rPr lang="ko-KR" altLang="en-US" dirty="0" smtClean="0"/>
            <a:t>커뮤니티</a:t>
          </a:r>
          <a:endParaRPr lang="ko-KR" altLang="en-US" dirty="0"/>
        </a:p>
      </dgm:t>
    </dgm:pt>
    <dgm:pt modelId="{950D8FEC-2175-440B-B62E-CDA1D0EAE4B7}" type="parTrans" cxnId="{B253D0D2-FA7D-46FC-8F94-E9A1116E6786}">
      <dgm:prSet/>
      <dgm:spPr/>
      <dgm:t>
        <a:bodyPr/>
        <a:lstStyle/>
        <a:p>
          <a:pPr latinLnBrk="1"/>
          <a:endParaRPr lang="ko-KR" altLang="en-US"/>
        </a:p>
      </dgm:t>
    </dgm:pt>
    <dgm:pt modelId="{40856AB9-1A84-4A41-BBBC-5C3598B50412}" type="sibTrans" cxnId="{B253D0D2-FA7D-46FC-8F94-E9A1116E6786}">
      <dgm:prSet/>
      <dgm:spPr/>
      <dgm:t>
        <a:bodyPr/>
        <a:lstStyle/>
        <a:p>
          <a:pPr latinLnBrk="1"/>
          <a:endParaRPr lang="ko-KR" altLang="en-US"/>
        </a:p>
      </dgm:t>
    </dgm:pt>
    <dgm:pt modelId="{36BD0FBD-35F8-41CF-B6B9-CB5A2EFBA61E}">
      <dgm:prSet phldrT="[텍스트]"/>
      <dgm:spPr/>
      <dgm:t>
        <a:bodyPr/>
        <a:lstStyle/>
        <a:p>
          <a:pPr latinLnBrk="1"/>
          <a:r>
            <a:rPr lang="ko-KR" altLang="en-US" dirty="0" smtClean="0"/>
            <a:t>육아일기</a:t>
          </a:r>
          <a:endParaRPr lang="ko-KR" altLang="en-US" dirty="0"/>
        </a:p>
      </dgm:t>
    </dgm:pt>
    <dgm:pt modelId="{33D85C7A-11D6-4843-ABE6-295D80EBCFFE}" type="parTrans" cxnId="{E8B078E0-E7A2-4002-9529-C52289F2042D}">
      <dgm:prSet/>
      <dgm:spPr/>
      <dgm:t>
        <a:bodyPr/>
        <a:lstStyle/>
        <a:p>
          <a:pPr latinLnBrk="1"/>
          <a:endParaRPr lang="ko-KR" altLang="en-US"/>
        </a:p>
      </dgm:t>
    </dgm:pt>
    <dgm:pt modelId="{C789A0D3-F847-48DB-B7DD-CE86C81C3008}" type="sibTrans" cxnId="{E8B078E0-E7A2-4002-9529-C52289F2042D}">
      <dgm:prSet/>
      <dgm:spPr/>
      <dgm:t>
        <a:bodyPr/>
        <a:lstStyle/>
        <a:p>
          <a:pPr latinLnBrk="1"/>
          <a:endParaRPr lang="ko-KR" altLang="en-US"/>
        </a:p>
      </dgm:t>
    </dgm:pt>
    <dgm:pt modelId="{8DB1CB76-9A89-472C-9D46-FF2EB2AFEA25}">
      <dgm:prSet phldrT="[텍스트]"/>
      <dgm:spPr/>
      <dgm:t>
        <a:bodyPr/>
        <a:lstStyle/>
        <a:p>
          <a:pPr latinLnBrk="1"/>
          <a:r>
            <a:rPr lang="ko-KR" altLang="en-US" dirty="0" smtClean="0"/>
            <a:t>상단 메뉴</a:t>
          </a:r>
          <a:endParaRPr lang="ko-KR" altLang="en-US" dirty="0"/>
        </a:p>
      </dgm:t>
    </dgm:pt>
    <dgm:pt modelId="{720FFA7B-AC14-4E80-B82A-9A5F6EFAE4B1}" type="parTrans" cxnId="{677F22C7-5F15-402C-BDA3-E26BA8A63BB2}">
      <dgm:prSet/>
      <dgm:spPr/>
      <dgm:t>
        <a:bodyPr/>
        <a:lstStyle/>
        <a:p>
          <a:pPr latinLnBrk="1"/>
          <a:endParaRPr lang="ko-KR" altLang="en-US"/>
        </a:p>
      </dgm:t>
    </dgm:pt>
    <dgm:pt modelId="{48B8534A-A10B-424B-AAFA-66EFD891108A}" type="sibTrans" cxnId="{677F22C7-5F15-402C-BDA3-E26BA8A63BB2}">
      <dgm:prSet/>
      <dgm:spPr/>
      <dgm:t>
        <a:bodyPr/>
        <a:lstStyle/>
        <a:p>
          <a:pPr latinLnBrk="1"/>
          <a:endParaRPr lang="ko-KR" altLang="en-US"/>
        </a:p>
      </dgm:t>
    </dgm:pt>
    <dgm:pt modelId="{D79FA857-6CA1-4BEE-941C-0824DC00143A}">
      <dgm:prSet phldrT="[텍스트]"/>
      <dgm:spPr/>
      <dgm:t>
        <a:bodyPr/>
        <a:lstStyle/>
        <a:p>
          <a:pPr latinLnBrk="1"/>
          <a:r>
            <a:rPr lang="ko-KR" altLang="en-US" dirty="0" smtClean="0"/>
            <a:t>홈</a:t>
          </a:r>
          <a:endParaRPr lang="ko-KR" altLang="en-US" dirty="0"/>
        </a:p>
      </dgm:t>
    </dgm:pt>
    <dgm:pt modelId="{ED5419CB-F0C6-4DA6-9A3B-55FE1C0734D1}" type="parTrans" cxnId="{CDDF86CA-5052-4E69-A932-6F0C400C7220}">
      <dgm:prSet/>
      <dgm:spPr/>
      <dgm:t>
        <a:bodyPr/>
        <a:lstStyle/>
        <a:p>
          <a:pPr latinLnBrk="1"/>
          <a:endParaRPr lang="ko-KR" altLang="en-US"/>
        </a:p>
      </dgm:t>
    </dgm:pt>
    <dgm:pt modelId="{B6B7FF5C-3C73-4D47-B1AD-B615EF4304DE}" type="sibTrans" cxnId="{CDDF86CA-5052-4E69-A932-6F0C400C7220}">
      <dgm:prSet/>
      <dgm:spPr/>
      <dgm:t>
        <a:bodyPr/>
        <a:lstStyle/>
        <a:p>
          <a:pPr latinLnBrk="1"/>
          <a:endParaRPr lang="ko-KR" altLang="en-US"/>
        </a:p>
      </dgm:t>
    </dgm:pt>
    <dgm:pt modelId="{715E0054-ED24-4990-821B-2F8675751195}">
      <dgm:prSet phldrT="[텍스트]"/>
      <dgm:spPr/>
      <dgm:t>
        <a:bodyPr/>
        <a:lstStyle/>
        <a:p>
          <a:pPr latinLnBrk="1"/>
          <a:r>
            <a:rPr lang="ko-KR" altLang="en-US" dirty="0" smtClean="0"/>
            <a:t>알림</a:t>
          </a:r>
          <a:endParaRPr lang="ko-KR" altLang="en-US" dirty="0"/>
        </a:p>
      </dgm:t>
    </dgm:pt>
    <dgm:pt modelId="{5E2F6F4D-FD3D-473D-9BA5-6811ABB2C6AE}" type="parTrans" cxnId="{67B82489-7547-4388-99DF-D4C29D697913}">
      <dgm:prSet/>
      <dgm:spPr/>
      <dgm:t>
        <a:bodyPr/>
        <a:lstStyle/>
        <a:p>
          <a:pPr latinLnBrk="1"/>
          <a:endParaRPr lang="ko-KR" altLang="en-US"/>
        </a:p>
      </dgm:t>
    </dgm:pt>
    <dgm:pt modelId="{6D4D2E52-62BF-410D-BB16-F15EE6B2B8AB}" type="sibTrans" cxnId="{67B82489-7547-4388-99DF-D4C29D697913}">
      <dgm:prSet/>
      <dgm:spPr/>
      <dgm:t>
        <a:bodyPr/>
        <a:lstStyle/>
        <a:p>
          <a:pPr latinLnBrk="1"/>
          <a:endParaRPr lang="ko-KR" altLang="en-US"/>
        </a:p>
      </dgm:t>
    </dgm:pt>
    <dgm:pt modelId="{607B900A-33CA-4C31-9B04-007EC2CCD39A}">
      <dgm:prSet phldrT="[텍스트]"/>
      <dgm:spPr/>
      <dgm:t>
        <a:bodyPr/>
        <a:lstStyle/>
        <a:p>
          <a:pPr latinLnBrk="1"/>
          <a:r>
            <a:rPr lang="ko-KR" altLang="en-US" dirty="0" smtClean="0"/>
            <a:t>하단 메뉴</a:t>
          </a:r>
          <a:endParaRPr lang="ko-KR" altLang="en-US" dirty="0"/>
        </a:p>
      </dgm:t>
    </dgm:pt>
    <dgm:pt modelId="{8AC1D76F-DB11-4486-BEA6-4C3D343E69E1}" type="parTrans" cxnId="{52FADD76-2873-44CD-86B2-EF3CDF78865D}">
      <dgm:prSet/>
      <dgm:spPr/>
      <dgm:t>
        <a:bodyPr/>
        <a:lstStyle/>
        <a:p>
          <a:pPr latinLnBrk="1"/>
          <a:endParaRPr lang="ko-KR" altLang="en-US"/>
        </a:p>
      </dgm:t>
    </dgm:pt>
    <dgm:pt modelId="{5FA709C7-38C7-4965-B7B8-6192F88D879C}" type="sibTrans" cxnId="{52FADD76-2873-44CD-86B2-EF3CDF78865D}">
      <dgm:prSet/>
      <dgm:spPr/>
      <dgm:t>
        <a:bodyPr/>
        <a:lstStyle/>
        <a:p>
          <a:pPr latinLnBrk="1"/>
          <a:endParaRPr lang="ko-KR" altLang="en-US"/>
        </a:p>
      </dgm:t>
    </dgm:pt>
    <dgm:pt modelId="{01CE66EC-C169-4AB4-B7C2-48B91F9E906A}">
      <dgm:prSet phldrT="[텍스트]"/>
      <dgm:spPr/>
      <dgm:t>
        <a:bodyPr/>
        <a:lstStyle/>
        <a:p>
          <a:pPr latinLnBrk="1"/>
          <a:r>
            <a:rPr lang="ko-KR" altLang="en-US" dirty="0" smtClean="0"/>
            <a:t>공유하기</a:t>
          </a:r>
          <a:endParaRPr lang="ko-KR" altLang="en-US" dirty="0"/>
        </a:p>
      </dgm:t>
    </dgm:pt>
    <dgm:pt modelId="{E9A773A7-072C-4588-88DC-4585EC7C1179}" type="parTrans" cxnId="{0E7DE869-0288-42A3-A22D-ECBF7B4CC56F}">
      <dgm:prSet/>
      <dgm:spPr/>
      <dgm:t>
        <a:bodyPr/>
        <a:lstStyle/>
        <a:p>
          <a:pPr latinLnBrk="1"/>
          <a:endParaRPr lang="ko-KR" altLang="en-US"/>
        </a:p>
      </dgm:t>
    </dgm:pt>
    <dgm:pt modelId="{82C418A6-E38C-4C98-8DB1-A27615D03D72}" type="sibTrans" cxnId="{0E7DE869-0288-42A3-A22D-ECBF7B4CC56F}">
      <dgm:prSet/>
      <dgm:spPr/>
      <dgm:t>
        <a:bodyPr/>
        <a:lstStyle/>
        <a:p>
          <a:pPr latinLnBrk="1"/>
          <a:endParaRPr lang="ko-KR" altLang="en-US"/>
        </a:p>
      </dgm:t>
    </dgm:pt>
    <dgm:pt modelId="{71B977AA-0D51-4F21-8790-1879145FC155}">
      <dgm:prSet phldrT="[텍스트]"/>
      <dgm:spPr/>
      <dgm:t>
        <a:bodyPr/>
        <a:lstStyle/>
        <a:p>
          <a:pPr latinLnBrk="1"/>
          <a:r>
            <a:rPr lang="ko-KR" altLang="en-US" dirty="0" smtClean="0"/>
            <a:t>육아정보</a:t>
          </a:r>
          <a:endParaRPr lang="ko-KR" altLang="en-US" dirty="0"/>
        </a:p>
      </dgm:t>
    </dgm:pt>
    <dgm:pt modelId="{A0705105-0785-45E1-8DFA-45895DDB6D9D}" type="parTrans" cxnId="{E6118D8E-2500-4300-8BE9-3A2F347397AB}">
      <dgm:prSet/>
      <dgm:spPr/>
      <dgm:t>
        <a:bodyPr/>
        <a:lstStyle/>
        <a:p>
          <a:pPr latinLnBrk="1"/>
          <a:endParaRPr lang="ko-KR" altLang="en-US"/>
        </a:p>
      </dgm:t>
    </dgm:pt>
    <dgm:pt modelId="{EDEBDF89-1F7E-45A5-B5F9-538717DBAE71}" type="sibTrans" cxnId="{E6118D8E-2500-4300-8BE9-3A2F347397AB}">
      <dgm:prSet/>
      <dgm:spPr/>
      <dgm:t>
        <a:bodyPr/>
        <a:lstStyle/>
        <a:p>
          <a:pPr latinLnBrk="1"/>
          <a:endParaRPr lang="ko-KR" altLang="en-US"/>
        </a:p>
      </dgm:t>
    </dgm:pt>
    <dgm:pt modelId="{83C9F536-4536-4A41-A352-638044F6EE86}">
      <dgm:prSet phldrT="[텍스트]"/>
      <dgm:spPr/>
      <dgm:t>
        <a:bodyPr/>
        <a:lstStyle/>
        <a:p>
          <a:pPr latinLnBrk="1"/>
          <a:r>
            <a:rPr lang="ko-KR" altLang="en-US" dirty="0" smtClean="0"/>
            <a:t>사진첩</a:t>
          </a:r>
          <a:endParaRPr lang="ko-KR" altLang="en-US" dirty="0"/>
        </a:p>
      </dgm:t>
    </dgm:pt>
    <dgm:pt modelId="{4BD35B6A-E5DC-4428-80E9-56E27AC05940}" type="parTrans" cxnId="{2B67CD31-D39E-4411-874A-1C24AF01814E}">
      <dgm:prSet/>
      <dgm:spPr/>
      <dgm:t>
        <a:bodyPr/>
        <a:lstStyle/>
        <a:p>
          <a:pPr latinLnBrk="1"/>
          <a:endParaRPr lang="ko-KR" altLang="en-US"/>
        </a:p>
      </dgm:t>
    </dgm:pt>
    <dgm:pt modelId="{CDC72324-7681-421A-92FF-CB5C6B892348}" type="sibTrans" cxnId="{2B67CD31-D39E-4411-874A-1C24AF01814E}">
      <dgm:prSet/>
      <dgm:spPr/>
      <dgm:t>
        <a:bodyPr/>
        <a:lstStyle/>
        <a:p>
          <a:pPr latinLnBrk="1"/>
          <a:endParaRPr lang="ko-KR" altLang="en-US"/>
        </a:p>
      </dgm:t>
    </dgm:pt>
    <dgm:pt modelId="{D1B971FB-0561-4AC4-842E-41EDF1149AB2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4E2994F6-CF22-4259-818C-4CF0C200278A}" type="parTrans" cxnId="{6E135362-FEC7-4000-A46D-B419B5A88C87}">
      <dgm:prSet/>
      <dgm:spPr/>
      <dgm:t>
        <a:bodyPr/>
        <a:lstStyle/>
        <a:p>
          <a:pPr latinLnBrk="1"/>
          <a:endParaRPr lang="ko-KR" altLang="en-US"/>
        </a:p>
      </dgm:t>
    </dgm:pt>
    <dgm:pt modelId="{B017FEF5-A6AE-4C4D-98ED-30ED230ED21C}" type="sibTrans" cxnId="{6E135362-FEC7-4000-A46D-B419B5A88C87}">
      <dgm:prSet/>
      <dgm:spPr/>
      <dgm:t>
        <a:bodyPr/>
        <a:lstStyle/>
        <a:p>
          <a:pPr latinLnBrk="1"/>
          <a:endParaRPr lang="ko-KR" altLang="en-US"/>
        </a:p>
      </dgm:t>
    </dgm:pt>
    <dgm:pt modelId="{D80EEBB3-328B-41F7-8669-47D36921BCCC}">
      <dgm:prSet phldrT="[텍스트]"/>
      <dgm:spPr/>
      <dgm:t>
        <a:bodyPr/>
        <a:lstStyle/>
        <a:p>
          <a:pPr latinLnBrk="1"/>
          <a:r>
            <a:rPr lang="ko-KR" altLang="en-US" dirty="0" smtClean="0"/>
            <a:t>설정</a:t>
          </a:r>
          <a:endParaRPr lang="ko-KR" altLang="en-US" dirty="0"/>
        </a:p>
      </dgm:t>
    </dgm:pt>
    <dgm:pt modelId="{6EC874B0-FEBD-42FD-BCB8-42B1D356C3C0}" type="parTrans" cxnId="{2CE9A055-2486-4AB2-8DA1-9236B9BFCC1C}">
      <dgm:prSet/>
      <dgm:spPr/>
      <dgm:t>
        <a:bodyPr/>
        <a:lstStyle/>
        <a:p>
          <a:pPr latinLnBrk="1"/>
          <a:endParaRPr lang="ko-KR" altLang="en-US"/>
        </a:p>
      </dgm:t>
    </dgm:pt>
    <dgm:pt modelId="{3BEB9E43-E36D-4C4A-9F89-CFD7339C1F6B}" type="sibTrans" cxnId="{2CE9A055-2486-4AB2-8DA1-9236B9BFCC1C}">
      <dgm:prSet/>
      <dgm:spPr/>
      <dgm:t>
        <a:bodyPr/>
        <a:lstStyle/>
        <a:p>
          <a:pPr latinLnBrk="1"/>
          <a:endParaRPr lang="ko-KR" altLang="en-US"/>
        </a:p>
      </dgm:t>
    </dgm:pt>
    <dgm:pt modelId="{2D4B6BC1-CA2C-484E-868E-E4368A11EB8A}">
      <dgm:prSet phldrT="[텍스트]"/>
      <dgm:spPr/>
      <dgm:t>
        <a:bodyPr/>
        <a:lstStyle/>
        <a:p>
          <a:pPr latinLnBrk="1"/>
          <a:r>
            <a:rPr lang="ko-KR" altLang="en-US" dirty="0" smtClean="0"/>
            <a:t>바로 가기</a:t>
          </a:r>
          <a:endParaRPr lang="ko-KR" altLang="en-US" dirty="0"/>
        </a:p>
      </dgm:t>
    </dgm:pt>
    <dgm:pt modelId="{E312E332-7353-4099-9EEA-4D8B41A2D83C}" type="parTrans" cxnId="{07411FB9-6BA0-4083-925D-E26BCCD19936}">
      <dgm:prSet/>
      <dgm:spPr/>
      <dgm:t>
        <a:bodyPr/>
        <a:lstStyle/>
        <a:p>
          <a:pPr latinLnBrk="1"/>
          <a:endParaRPr lang="ko-KR" altLang="en-US"/>
        </a:p>
      </dgm:t>
    </dgm:pt>
    <dgm:pt modelId="{263D6DB4-E36C-41CC-B49E-55DA642CA1C2}" type="sibTrans" cxnId="{07411FB9-6BA0-4083-925D-E26BCCD19936}">
      <dgm:prSet/>
      <dgm:spPr/>
      <dgm:t>
        <a:bodyPr/>
        <a:lstStyle/>
        <a:p>
          <a:pPr latinLnBrk="1"/>
          <a:endParaRPr lang="ko-KR" altLang="en-US"/>
        </a:p>
      </dgm:t>
    </dgm:pt>
    <dgm:pt modelId="{738619FC-1E47-4812-A021-B2EAE76DFD94}">
      <dgm:prSet phldrT="[텍스트]"/>
      <dgm:spPr/>
      <dgm:t>
        <a:bodyPr/>
        <a:lstStyle/>
        <a:p>
          <a:pPr latinLnBrk="1"/>
          <a:r>
            <a:rPr lang="ko-KR" altLang="en-US" dirty="0" smtClean="0"/>
            <a:t>울음분석</a:t>
          </a:r>
          <a:endParaRPr lang="ko-KR" altLang="en-US" dirty="0"/>
        </a:p>
      </dgm:t>
    </dgm:pt>
    <dgm:pt modelId="{8BDE671B-FFDD-425A-942E-DE0EDBC8AC57}" type="parTrans" cxnId="{D885C551-D767-43DF-885D-959659FE9BB3}">
      <dgm:prSet/>
      <dgm:spPr/>
      <dgm:t>
        <a:bodyPr/>
        <a:lstStyle/>
        <a:p>
          <a:pPr latinLnBrk="1"/>
          <a:endParaRPr lang="ko-KR" altLang="en-US"/>
        </a:p>
      </dgm:t>
    </dgm:pt>
    <dgm:pt modelId="{770ED6F5-F1DE-408E-BA7A-FEF31F0605E5}" type="sibTrans" cxnId="{D885C551-D767-43DF-885D-959659FE9BB3}">
      <dgm:prSet/>
      <dgm:spPr/>
      <dgm:t>
        <a:bodyPr/>
        <a:lstStyle/>
        <a:p>
          <a:pPr latinLnBrk="1"/>
          <a:endParaRPr lang="ko-KR" altLang="en-US"/>
        </a:p>
      </dgm:t>
    </dgm:pt>
    <dgm:pt modelId="{CFC41133-A96A-46B9-8857-A7CC410D9F8E}">
      <dgm:prSet phldrT="[텍스트]"/>
      <dgm:spPr/>
      <dgm:t>
        <a:bodyPr/>
        <a:lstStyle/>
        <a:p>
          <a:pPr latinLnBrk="1"/>
          <a:r>
            <a:rPr lang="ko-KR" altLang="en-US" dirty="0" smtClean="0"/>
            <a:t>육아정보</a:t>
          </a:r>
          <a:endParaRPr lang="ko-KR" altLang="en-US" dirty="0"/>
        </a:p>
      </dgm:t>
    </dgm:pt>
    <dgm:pt modelId="{EDAC4A8D-9A6D-4DB3-B4FD-8620F3E09D44}" type="parTrans" cxnId="{29BA04CB-D323-422A-900D-C101F055CFCA}">
      <dgm:prSet/>
      <dgm:spPr/>
      <dgm:t>
        <a:bodyPr/>
        <a:lstStyle/>
        <a:p>
          <a:pPr latinLnBrk="1"/>
          <a:endParaRPr lang="ko-KR" altLang="en-US"/>
        </a:p>
      </dgm:t>
    </dgm:pt>
    <dgm:pt modelId="{88F6479C-04B9-4F9B-AA2F-030EC956DE7F}" type="sibTrans" cxnId="{29BA04CB-D323-422A-900D-C101F055CFCA}">
      <dgm:prSet/>
      <dgm:spPr/>
      <dgm:t>
        <a:bodyPr/>
        <a:lstStyle/>
        <a:p>
          <a:pPr latinLnBrk="1"/>
          <a:endParaRPr lang="ko-KR" altLang="en-US"/>
        </a:p>
      </dgm:t>
    </dgm:pt>
    <dgm:pt modelId="{9CF0ABD5-8E60-4D32-A4E5-662D45837211}">
      <dgm:prSet phldrT="[텍스트]"/>
      <dgm:spPr/>
      <dgm:t>
        <a:bodyPr/>
        <a:lstStyle/>
        <a:p>
          <a:pPr latinLnBrk="1"/>
          <a:r>
            <a:rPr lang="ko-KR" altLang="en-US" dirty="0" smtClean="0"/>
            <a:t>기록일지</a:t>
          </a:r>
          <a:endParaRPr lang="ko-KR" altLang="en-US" dirty="0"/>
        </a:p>
      </dgm:t>
    </dgm:pt>
    <dgm:pt modelId="{3A2074F1-4EE7-4CAE-AF4F-C99926A49772}" type="parTrans" cxnId="{B88E60CE-154F-4EE6-B61C-92B956F1B11A}">
      <dgm:prSet/>
      <dgm:spPr/>
      <dgm:t>
        <a:bodyPr/>
        <a:lstStyle/>
        <a:p>
          <a:pPr latinLnBrk="1"/>
          <a:endParaRPr lang="ko-KR" altLang="en-US"/>
        </a:p>
      </dgm:t>
    </dgm:pt>
    <dgm:pt modelId="{5AF95A20-11A2-4574-8680-3587778B764E}" type="sibTrans" cxnId="{B88E60CE-154F-4EE6-B61C-92B956F1B11A}">
      <dgm:prSet/>
      <dgm:spPr/>
      <dgm:t>
        <a:bodyPr/>
        <a:lstStyle/>
        <a:p>
          <a:pPr latinLnBrk="1"/>
          <a:endParaRPr lang="ko-KR" altLang="en-US"/>
        </a:p>
      </dgm:t>
    </dgm:pt>
    <dgm:pt modelId="{5A90622C-CDEA-4BB0-B47A-BF318E91377A}" type="pres">
      <dgm:prSet presAssocID="{38A7F1BD-1BD0-4E59-AAF5-9AA2188BA39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0EE4ED-B1AD-4333-B24C-C4FB22F4E6B7}" type="pres">
      <dgm:prSet presAssocID="{9F13E310-7DDA-40D2-8CD7-E4B933F24681}" presName="composite" presStyleCnt="0"/>
      <dgm:spPr/>
    </dgm:pt>
    <dgm:pt modelId="{A927A552-5FFB-4123-8722-C573E68946CF}" type="pres">
      <dgm:prSet presAssocID="{9F13E310-7DDA-40D2-8CD7-E4B933F2468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33A5AF-D4D8-4D8C-80CB-2BD167371B6E}" type="pres">
      <dgm:prSet presAssocID="{9F13E310-7DDA-40D2-8CD7-E4B933F24681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5E71266-2F74-439D-8733-11161FF95749}" type="pres">
      <dgm:prSet presAssocID="{A6DCC6E9-D2B0-4368-8E27-250AD6B1E809}" presName="space" presStyleCnt="0"/>
      <dgm:spPr/>
    </dgm:pt>
    <dgm:pt modelId="{59F55CFC-4DCB-4AC3-8ABB-D10A3A3A24FF}" type="pres">
      <dgm:prSet presAssocID="{8DB1CB76-9A89-472C-9D46-FF2EB2AFEA25}" presName="composite" presStyleCnt="0"/>
      <dgm:spPr/>
    </dgm:pt>
    <dgm:pt modelId="{E8141F27-095E-42DE-AF3D-8B71DDDA165D}" type="pres">
      <dgm:prSet presAssocID="{8DB1CB76-9A89-472C-9D46-FF2EB2AFEA2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DF69A61-318C-4125-90DA-F9D1548FA67F}" type="pres">
      <dgm:prSet presAssocID="{8DB1CB76-9A89-472C-9D46-FF2EB2AFEA25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62B6C71-A9EA-4423-9F25-74F3CACA2D64}" type="pres">
      <dgm:prSet presAssocID="{48B8534A-A10B-424B-AAFA-66EFD891108A}" presName="space" presStyleCnt="0"/>
      <dgm:spPr/>
    </dgm:pt>
    <dgm:pt modelId="{277FAA5E-CD84-4733-8251-DB57BDFA4138}" type="pres">
      <dgm:prSet presAssocID="{607B900A-33CA-4C31-9B04-007EC2CCD39A}" presName="composite" presStyleCnt="0"/>
      <dgm:spPr/>
    </dgm:pt>
    <dgm:pt modelId="{3837BB42-E15B-48D4-A71A-0CAB994F1EB5}" type="pres">
      <dgm:prSet presAssocID="{607B900A-33CA-4C31-9B04-007EC2CCD39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224042-4A71-41F2-A7A6-C2C681D70075}" type="pres">
      <dgm:prSet presAssocID="{607B900A-33CA-4C31-9B04-007EC2CCD39A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77F22C7-5F15-402C-BDA3-E26BA8A63BB2}" srcId="{38A7F1BD-1BD0-4E59-AAF5-9AA2188BA39C}" destId="{8DB1CB76-9A89-472C-9D46-FF2EB2AFEA25}" srcOrd="1" destOrd="0" parTransId="{720FFA7B-AC14-4E80-B82A-9A5F6EFAE4B1}" sibTransId="{48B8534A-A10B-424B-AAFA-66EFD891108A}"/>
    <dgm:cxn modelId="{67B82489-7547-4388-99DF-D4C29D697913}" srcId="{8DB1CB76-9A89-472C-9D46-FF2EB2AFEA25}" destId="{715E0054-ED24-4990-821B-2F8675751195}" srcOrd="2" destOrd="0" parTransId="{5E2F6F4D-FD3D-473D-9BA5-6811ABB2C6AE}" sibTransId="{6D4D2E52-62BF-410D-BB16-F15EE6B2B8AB}"/>
    <dgm:cxn modelId="{2B67CD31-D39E-4411-874A-1C24AF01814E}" srcId="{9F13E310-7DDA-40D2-8CD7-E4B933F24681}" destId="{83C9F536-4536-4A41-A352-638044F6EE86}" srcOrd="3" destOrd="0" parTransId="{4BD35B6A-E5DC-4428-80E9-56E27AC05940}" sibTransId="{CDC72324-7681-421A-92FF-CB5C6B892348}"/>
    <dgm:cxn modelId="{29BA04CB-D323-422A-900D-C101F055CFCA}" srcId="{607B900A-33CA-4C31-9B04-007EC2CCD39A}" destId="{CFC41133-A96A-46B9-8857-A7CC410D9F8E}" srcOrd="2" destOrd="0" parTransId="{EDAC4A8D-9A6D-4DB3-B4FD-8620F3E09D44}" sibTransId="{88F6479C-04B9-4F9B-AA2F-030EC956DE7F}"/>
    <dgm:cxn modelId="{A08A25B8-C47C-47F6-8BEE-D5AEFB25590D}" type="presOf" srcId="{CFC41133-A96A-46B9-8857-A7CC410D9F8E}" destId="{45224042-4A71-41F2-A7A6-C2C681D70075}" srcOrd="0" destOrd="2" presId="urn:microsoft.com/office/officeart/2005/8/layout/hList1"/>
    <dgm:cxn modelId="{28243D64-3186-4FC0-A05A-B770D66523F3}" type="presOf" srcId="{D1B971FB-0561-4AC4-842E-41EDF1149AB2}" destId="{9E33A5AF-D4D8-4D8C-80CB-2BD167371B6E}" srcOrd="0" destOrd="4" presId="urn:microsoft.com/office/officeart/2005/8/layout/hList1"/>
    <dgm:cxn modelId="{0E7DE869-0288-42A3-A22D-ECBF7B4CC56F}" srcId="{607B900A-33CA-4C31-9B04-007EC2CCD39A}" destId="{01CE66EC-C169-4AB4-B7C2-48B91F9E906A}" srcOrd="0" destOrd="0" parTransId="{E9A773A7-072C-4588-88DC-4585EC7C1179}" sibTransId="{82C418A6-E38C-4C98-8DB1-A27615D03D72}"/>
    <dgm:cxn modelId="{1A7C12B2-ED0E-431C-9674-A2393E0C5E79}" type="presOf" srcId="{D79FA857-6CA1-4BEE-941C-0824DC00143A}" destId="{BDF69A61-318C-4125-90DA-F9D1548FA67F}" srcOrd="0" destOrd="0" presId="urn:microsoft.com/office/officeart/2005/8/layout/hList1"/>
    <dgm:cxn modelId="{06FC303B-1B79-4A76-BCAA-13F21938A984}" type="presOf" srcId="{83C9F536-4536-4A41-A352-638044F6EE86}" destId="{9E33A5AF-D4D8-4D8C-80CB-2BD167371B6E}" srcOrd="0" destOrd="3" presId="urn:microsoft.com/office/officeart/2005/8/layout/hList1"/>
    <dgm:cxn modelId="{E8B078E0-E7A2-4002-9529-C52289F2042D}" srcId="{9F13E310-7DDA-40D2-8CD7-E4B933F24681}" destId="{36BD0FBD-35F8-41CF-B6B9-CB5A2EFBA61E}" srcOrd="2" destOrd="0" parTransId="{33D85C7A-11D6-4843-ABE6-295D80EBCFFE}" sibTransId="{C789A0D3-F847-48DB-B7DD-CE86C81C3008}"/>
    <dgm:cxn modelId="{CDDF86CA-5052-4E69-A932-6F0C400C7220}" srcId="{8DB1CB76-9A89-472C-9D46-FF2EB2AFEA25}" destId="{D79FA857-6CA1-4BEE-941C-0824DC00143A}" srcOrd="0" destOrd="0" parTransId="{ED5419CB-F0C6-4DA6-9A3B-55FE1C0734D1}" sibTransId="{B6B7FF5C-3C73-4D47-B1AD-B615EF4304DE}"/>
    <dgm:cxn modelId="{512A37AB-575F-423D-AE44-D95BAEF7874B}" type="presOf" srcId="{715E0054-ED24-4990-821B-2F8675751195}" destId="{BDF69A61-318C-4125-90DA-F9D1548FA67F}" srcOrd="0" destOrd="2" presId="urn:microsoft.com/office/officeart/2005/8/layout/hList1"/>
    <dgm:cxn modelId="{A7BBA597-B602-4445-B3F2-18B5CC718137}" type="presOf" srcId="{738619FC-1E47-4812-A021-B2EAE76DFD94}" destId="{45224042-4A71-41F2-A7A6-C2C681D70075}" srcOrd="0" destOrd="1" presId="urn:microsoft.com/office/officeart/2005/8/layout/hList1"/>
    <dgm:cxn modelId="{B253D0D2-FA7D-46FC-8F94-E9A1116E6786}" srcId="{9F13E310-7DDA-40D2-8CD7-E4B933F24681}" destId="{1D4B7658-4E12-41C3-9665-6407400FE7AD}" srcOrd="0" destOrd="0" parTransId="{950D8FEC-2175-440B-B62E-CDA1D0EAE4B7}" sibTransId="{40856AB9-1A84-4A41-BBBC-5C3598B50412}"/>
    <dgm:cxn modelId="{56F5D493-DF39-492E-ADAC-9B13F7FBC28A}" type="presOf" srcId="{9CF0ABD5-8E60-4D32-A4E5-662D45837211}" destId="{45224042-4A71-41F2-A7A6-C2C681D70075}" srcOrd="0" destOrd="3" presId="urn:microsoft.com/office/officeart/2005/8/layout/hList1"/>
    <dgm:cxn modelId="{4529A04A-0E5B-4415-8E17-9BB1BBEC839F}" type="presOf" srcId="{9F13E310-7DDA-40D2-8CD7-E4B933F24681}" destId="{A927A552-5FFB-4123-8722-C573E68946CF}" srcOrd="0" destOrd="0" presId="urn:microsoft.com/office/officeart/2005/8/layout/hList1"/>
    <dgm:cxn modelId="{2CE9A055-2486-4AB2-8DA1-9236B9BFCC1C}" srcId="{8DB1CB76-9A89-472C-9D46-FF2EB2AFEA25}" destId="{D80EEBB3-328B-41F7-8669-47D36921BCCC}" srcOrd="3" destOrd="0" parTransId="{6EC874B0-FEBD-42FD-BCB8-42B1D356C3C0}" sibTransId="{3BEB9E43-E36D-4C4A-9F89-CFD7339C1F6B}"/>
    <dgm:cxn modelId="{2839D804-45AD-482D-ADD9-5295A0BA51B5}" type="presOf" srcId="{8DB1CB76-9A89-472C-9D46-FF2EB2AFEA25}" destId="{E8141F27-095E-42DE-AF3D-8B71DDDA165D}" srcOrd="0" destOrd="0" presId="urn:microsoft.com/office/officeart/2005/8/layout/hList1"/>
    <dgm:cxn modelId="{07411FB9-6BA0-4083-925D-E26BCCD19936}" srcId="{8DB1CB76-9A89-472C-9D46-FF2EB2AFEA25}" destId="{2D4B6BC1-CA2C-484E-868E-E4368A11EB8A}" srcOrd="1" destOrd="0" parTransId="{E312E332-7353-4099-9EEA-4D8B41A2D83C}" sibTransId="{263D6DB4-E36C-41CC-B49E-55DA642CA1C2}"/>
    <dgm:cxn modelId="{7F2A8CE8-7134-4C3C-9E54-EBA2C71AB76F}" type="presOf" srcId="{71B977AA-0D51-4F21-8790-1879145FC155}" destId="{9E33A5AF-D4D8-4D8C-80CB-2BD167371B6E}" srcOrd="0" destOrd="1" presId="urn:microsoft.com/office/officeart/2005/8/layout/hList1"/>
    <dgm:cxn modelId="{52FADD76-2873-44CD-86B2-EF3CDF78865D}" srcId="{38A7F1BD-1BD0-4E59-AAF5-9AA2188BA39C}" destId="{607B900A-33CA-4C31-9B04-007EC2CCD39A}" srcOrd="2" destOrd="0" parTransId="{8AC1D76F-DB11-4486-BEA6-4C3D343E69E1}" sibTransId="{5FA709C7-38C7-4965-B7B8-6192F88D879C}"/>
    <dgm:cxn modelId="{1B079401-9E24-41D0-A6CD-C336A5CB7BFD}" srcId="{38A7F1BD-1BD0-4E59-AAF5-9AA2188BA39C}" destId="{9F13E310-7DDA-40D2-8CD7-E4B933F24681}" srcOrd="0" destOrd="0" parTransId="{98026719-DF1C-4E7D-813A-D47F58BC5034}" sibTransId="{A6DCC6E9-D2B0-4368-8E27-250AD6B1E809}"/>
    <dgm:cxn modelId="{9476D43E-00FA-49FD-8CB3-962B575A9403}" type="presOf" srcId="{607B900A-33CA-4C31-9B04-007EC2CCD39A}" destId="{3837BB42-E15B-48D4-A71A-0CAB994F1EB5}" srcOrd="0" destOrd="0" presId="urn:microsoft.com/office/officeart/2005/8/layout/hList1"/>
    <dgm:cxn modelId="{C3E2664D-8BD7-4167-81AA-EC59732E490C}" type="presOf" srcId="{D80EEBB3-328B-41F7-8669-47D36921BCCC}" destId="{BDF69A61-318C-4125-90DA-F9D1548FA67F}" srcOrd="0" destOrd="3" presId="urn:microsoft.com/office/officeart/2005/8/layout/hList1"/>
    <dgm:cxn modelId="{DCECD5B8-3208-439F-92B7-B928E233AA85}" type="presOf" srcId="{1D4B7658-4E12-41C3-9665-6407400FE7AD}" destId="{9E33A5AF-D4D8-4D8C-80CB-2BD167371B6E}" srcOrd="0" destOrd="0" presId="urn:microsoft.com/office/officeart/2005/8/layout/hList1"/>
    <dgm:cxn modelId="{5698FE0E-9D32-42BB-9069-A067144624B2}" type="presOf" srcId="{2D4B6BC1-CA2C-484E-868E-E4368A11EB8A}" destId="{BDF69A61-318C-4125-90DA-F9D1548FA67F}" srcOrd="0" destOrd="1" presId="urn:microsoft.com/office/officeart/2005/8/layout/hList1"/>
    <dgm:cxn modelId="{6E135362-FEC7-4000-A46D-B419B5A88C87}" srcId="{9F13E310-7DDA-40D2-8CD7-E4B933F24681}" destId="{D1B971FB-0561-4AC4-842E-41EDF1149AB2}" srcOrd="4" destOrd="0" parTransId="{4E2994F6-CF22-4259-818C-4CF0C200278A}" sibTransId="{B017FEF5-A6AE-4C4D-98ED-30ED230ED21C}"/>
    <dgm:cxn modelId="{E6118D8E-2500-4300-8BE9-3A2F347397AB}" srcId="{9F13E310-7DDA-40D2-8CD7-E4B933F24681}" destId="{71B977AA-0D51-4F21-8790-1879145FC155}" srcOrd="1" destOrd="0" parTransId="{A0705105-0785-45E1-8DFA-45895DDB6D9D}" sibTransId="{EDEBDF89-1F7E-45A5-B5F9-538717DBAE71}"/>
    <dgm:cxn modelId="{B88E60CE-154F-4EE6-B61C-92B956F1B11A}" srcId="{607B900A-33CA-4C31-9B04-007EC2CCD39A}" destId="{9CF0ABD5-8E60-4D32-A4E5-662D45837211}" srcOrd="3" destOrd="0" parTransId="{3A2074F1-4EE7-4CAE-AF4F-C99926A49772}" sibTransId="{5AF95A20-11A2-4574-8680-3587778B764E}"/>
    <dgm:cxn modelId="{83E0A38A-455E-4D0B-8247-64347984B083}" type="presOf" srcId="{38A7F1BD-1BD0-4E59-AAF5-9AA2188BA39C}" destId="{5A90622C-CDEA-4BB0-B47A-BF318E91377A}" srcOrd="0" destOrd="0" presId="urn:microsoft.com/office/officeart/2005/8/layout/hList1"/>
    <dgm:cxn modelId="{4906A27A-1C97-4894-8852-66A5281FEFC6}" type="presOf" srcId="{36BD0FBD-35F8-41CF-B6B9-CB5A2EFBA61E}" destId="{9E33A5AF-D4D8-4D8C-80CB-2BD167371B6E}" srcOrd="0" destOrd="2" presId="urn:microsoft.com/office/officeart/2005/8/layout/hList1"/>
    <dgm:cxn modelId="{37D4028D-1300-43A9-830A-903D6A74F38E}" type="presOf" srcId="{01CE66EC-C169-4AB4-B7C2-48B91F9E906A}" destId="{45224042-4A71-41F2-A7A6-C2C681D70075}" srcOrd="0" destOrd="0" presId="urn:microsoft.com/office/officeart/2005/8/layout/hList1"/>
    <dgm:cxn modelId="{D885C551-D767-43DF-885D-959659FE9BB3}" srcId="{607B900A-33CA-4C31-9B04-007EC2CCD39A}" destId="{738619FC-1E47-4812-A021-B2EAE76DFD94}" srcOrd="1" destOrd="0" parTransId="{8BDE671B-FFDD-425A-942E-DE0EDBC8AC57}" sibTransId="{770ED6F5-F1DE-408E-BA7A-FEF31F0605E5}"/>
    <dgm:cxn modelId="{E8B1C206-AA8D-424D-A1D8-616407ECE917}" type="presParOf" srcId="{5A90622C-CDEA-4BB0-B47A-BF318E91377A}" destId="{550EE4ED-B1AD-4333-B24C-C4FB22F4E6B7}" srcOrd="0" destOrd="0" presId="urn:microsoft.com/office/officeart/2005/8/layout/hList1"/>
    <dgm:cxn modelId="{95841185-B2C3-4FED-8AF8-A8BE5B24FD6D}" type="presParOf" srcId="{550EE4ED-B1AD-4333-B24C-C4FB22F4E6B7}" destId="{A927A552-5FFB-4123-8722-C573E68946CF}" srcOrd="0" destOrd="0" presId="urn:microsoft.com/office/officeart/2005/8/layout/hList1"/>
    <dgm:cxn modelId="{24016CAD-B51D-4B56-AC66-150CFD06697A}" type="presParOf" srcId="{550EE4ED-B1AD-4333-B24C-C4FB22F4E6B7}" destId="{9E33A5AF-D4D8-4D8C-80CB-2BD167371B6E}" srcOrd="1" destOrd="0" presId="urn:microsoft.com/office/officeart/2005/8/layout/hList1"/>
    <dgm:cxn modelId="{A5911F6A-7610-4608-B76D-D8AA4FF0BF11}" type="presParOf" srcId="{5A90622C-CDEA-4BB0-B47A-BF318E91377A}" destId="{65E71266-2F74-439D-8733-11161FF95749}" srcOrd="1" destOrd="0" presId="urn:microsoft.com/office/officeart/2005/8/layout/hList1"/>
    <dgm:cxn modelId="{74103861-E138-4988-B7F5-C4852EBBA335}" type="presParOf" srcId="{5A90622C-CDEA-4BB0-B47A-BF318E91377A}" destId="{59F55CFC-4DCB-4AC3-8ABB-D10A3A3A24FF}" srcOrd="2" destOrd="0" presId="urn:microsoft.com/office/officeart/2005/8/layout/hList1"/>
    <dgm:cxn modelId="{C04A03C2-23C0-48A2-B7E9-964EF17BA758}" type="presParOf" srcId="{59F55CFC-4DCB-4AC3-8ABB-D10A3A3A24FF}" destId="{E8141F27-095E-42DE-AF3D-8B71DDDA165D}" srcOrd="0" destOrd="0" presId="urn:microsoft.com/office/officeart/2005/8/layout/hList1"/>
    <dgm:cxn modelId="{6F7DC3AF-9982-42D6-ACE5-898AFAAE8C0D}" type="presParOf" srcId="{59F55CFC-4DCB-4AC3-8ABB-D10A3A3A24FF}" destId="{BDF69A61-318C-4125-90DA-F9D1548FA67F}" srcOrd="1" destOrd="0" presId="urn:microsoft.com/office/officeart/2005/8/layout/hList1"/>
    <dgm:cxn modelId="{59EA30A9-26F2-4E42-85AB-23043AF066EB}" type="presParOf" srcId="{5A90622C-CDEA-4BB0-B47A-BF318E91377A}" destId="{162B6C71-A9EA-4423-9F25-74F3CACA2D64}" srcOrd="3" destOrd="0" presId="urn:microsoft.com/office/officeart/2005/8/layout/hList1"/>
    <dgm:cxn modelId="{AC653907-241D-480D-AA06-E47F3ABAC192}" type="presParOf" srcId="{5A90622C-CDEA-4BB0-B47A-BF318E91377A}" destId="{277FAA5E-CD84-4733-8251-DB57BDFA4138}" srcOrd="4" destOrd="0" presId="urn:microsoft.com/office/officeart/2005/8/layout/hList1"/>
    <dgm:cxn modelId="{F81A6EB8-FA5D-46D0-9C3D-C111ACB5B3CF}" type="presParOf" srcId="{277FAA5E-CD84-4733-8251-DB57BDFA4138}" destId="{3837BB42-E15B-48D4-A71A-0CAB994F1EB5}" srcOrd="0" destOrd="0" presId="urn:microsoft.com/office/officeart/2005/8/layout/hList1"/>
    <dgm:cxn modelId="{D56BA5B4-7164-484E-A68C-E71DF130692A}" type="presParOf" srcId="{277FAA5E-CD84-4733-8251-DB57BDFA4138}" destId="{45224042-4A71-41F2-A7A6-C2C681D70075}" srcOrd="1" destOrd="0" presId="urn:microsoft.com/office/officeart/2005/8/layout/hList1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B14A9F-16EC-463E-ACD4-4301157DD3FC}" type="doc">
      <dgm:prSet loTypeId="urn:microsoft.com/office/officeart/2005/8/layout/hProcess6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2DC8524-4F26-45D0-AD9A-EE4B0CC625A4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수집</a:t>
          </a:r>
          <a:endParaRPr lang="ko-KR" altLang="en-US" dirty="0"/>
        </a:p>
      </dgm:t>
    </dgm:pt>
    <dgm:pt modelId="{0EF0A0B9-CBEF-4383-95FA-93648C3D8095}" type="parTrans" cxnId="{2F753F8E-6921-42ED-B3E2-6CE81C9E3C3F}">
      <dgm:prSet/>
      <dgm:spPr/>
      <dgm:t>
        <a:bodyPr/>
        <a:lstStyle/>
        <a:p>
          <a:pPr latinLnBrk="1"/>
          <a:endParaRPr lang="ko-KR" altLang="en-US"/>
        </a:p>
      </dgm:t>
    </dgm:pt>
    <dgm:pt modelId="{55956BEA-CBA2-4FEE-94AD-B69C7D084AEF}" type="sibTrans" cxnId="{2F753F8E-6921-42ED-B3E2-6CE81C9E3C3F}">
      <dgm:prSet/>
      <dgm:spPr/>
      <dgm:t>
        <a:bodyPr/>
        <a:lstStyle/>
        <a:p>
          <a:pPr latinLnBrk="1"/>
          <a:endParaRPr lang="ko-KR" altLang="en-US"/>
        </a:p>
      </dgm:t>
    </dgm:pt>
    <dgm:pt modelId="{1D994A1F-038B-4B68-A1C0-3A561E60763E}">
      <dgm:prSet phldrT="[텍스트]"/>
      <dgm:spPr/>
      <dgm:t>
        <a:bodyPr/>
        <a:lstStyle/>
        <a:p>
          <a:pPr latinLnBrk="1"/>
          <a:r>
            <a:rPr lang="ko-KR" altLang="en-US" dirty="0" smtClean="0"/>
            <a:t>특징 정의</a:t>
          </a:r>
          <a:endParaRPr lang="en-US" altLang="ko-KR" dirty="0" smtClean="0"/>
        </a:p>
      </dgm:t>
    </dgm:pt>
    <dgm:pt modelId="{CCD20AF8-4AE2-40D1-9B9E-470D1EBF654C}" type="parTrans" cxnId="{7A80F0F3-884A-425C-BF26-38E9E39C733C}">
      <dgm:prSet/>
      <dgm:spPr/>
      <dgm:t>
        <a:bodyPr/>
        <a:lstStyle/>
        <a:p>
          <a:pPr latinLnBrk="1"/>
          <a:endParaRPr lang="ko-KR" altLang="en-US"/>
        </a:p>
      </dgm:t>
    </dgm:pt>
    <dgm:pt modelId="{79D694B6-E13C-492C-96D9-97540E927C1B}" type="sibTrans" cxnId="{7A80F0F3-884A-425C-BF26-38E9E39C733C}">
      <dgm:prSet/>
      <dgm:spPr/>
      <dgm:t>
        <a:bodyPr/>
        <a:lstStyle/>
        <a:p>
          <a:pPr latinLnBrk="1"/>
          <a:endParaRPr lang="ko-KR" altLang="en-US"/>
        </a:p>
      </dgm:t>
    </dgm:pt>
    <dgm:pt modelId="{6F3436AC-4B39-48D7-AC96-3AF520FBEC56}">
      <dgm:prSet phldrT="[텍스트]" custT="1"/>
      <dgm:spPr/>
      <dgm:t>
        <a:bodyPr/>
        <a:lstStyle/>
        <a:p>
          <a:pPr latinLnBrk="1"/>
          <a:r>
            <a:rPr lang="en-US" altLang="ko-KR" sz="2000" b="1" dirty="0" smtClean="0"/>
            <a:t>HZ</a:t>
          </a:r>
          <a:br>
            <a:rPr lang="en-US" altLang="ko-KR" sz="2000" b="1" dirty="0" smtClean="0"/>
          </a:br>
          <a:r>
            <a:rPr lang="en-US" altLang="ko-KR" sz="2000" b="1" dirty="0" smtClean="0"/>
            <a:t>IBAR</a:t>
          </a:r>
        </a:p>
        <a:p>
          <a:pPr latinLnBrk="1"/>
          <a:r>
            <a:rPr lang="ko-KR" altLang="en-US" sz="2000" b="1" dirty="0" smtClean="0"/>
            <a:t>패턴</a:t>
          </a:r>
          <a:endParaRPr lang="ko-KR" altLang="en-US" sz="2000" b="1" dirty="0"/>
        </a:p>
      </dgm:t>
    </dgm:pt>
    <dgm:pt modelId="{098DE287-022E-44B7-A257-6949EBA3301C}" type="parTrans" cxnId="{069004DB-4ECC-4F9D-8A73-72BF02F1BDE9}">
      <dgm:prSet/>
      <dgm:spPr/>
      <dgm:t>
        <a:bodyPr/>
        <a:lstStyle/>
        <a:p>
          <a:pPr latinLnBrk="1"/>
          <a:endParaRPr lang="ko-KR" altLang="en-US"/>
        </a:p>
      </dgm:t>
    </dgm:pt>
    <dgm:pt modelId="{BDC1C700-9BE1-4BEB-B93C-9AA8C2F3B270}" type="sibTrans" cxnId="{069004DB-4ECC-4F9D-8A73-72BF02F1BDE9}">
      <dgm:prSet/>
      <dgm:spPr/>
      <dgm:t>
        <a:bodyPr/>
        <a:lstStyle/>
        <a:p>
          <a:pPr latinLnBrk="1"/>
          <a:endParaRPr lang="ko-KR" altLang="en-US"/>
        </a:p>
      </dgm:t>
    </dgm:pt>
    <dgm:pt modelId="{43C2658A-E73F-4CD2-9055-2BD0F86A9679}">
      <dgm:prSet phldrT="[텍스트]"/>
      <dgm:spPr/>
      <dgm:t>
        <a:bodyPr/>
        <a:lstStyle/>
        <a:p>
          <a:pPr latinLnBrk="1"/>
          <a:r>
            <a:rPr lang="ko-KR" altLang="en-US" dirty="0" smtClean="0"/>
            <a:t>가설</a:t>
          </a:r>
          <a:endParaRPr lang="ko-KR" altLang="en-US" dirty="0"/>
        </a:p>
      </dgm:t>
    </dgm:pt>
    <dgm:pt modelId="{7C1FD542-FC55-4A49-9FCA-6340D3CC5A00}" type="parTrans" cxnId="{F71C8D3C-4221-4195-A508-5E373D66A1D9}">
      <dgm:prSet/>
      <dgm:spPr/>
      <dgm:t>
        <a:bodyPr/>
        <a:lstStyle/>
        <a:p>
          <a:pPr latinLnBrk="1"/>
          <a:endParaRPr lang="ko-KR" altLang="en-US"/>
        </a:p>
      </dgm:t>
    </dgm:pt>
    <dgm:pt modelId="{5D242B28-F8FD-49FD-B8AE-763D24A0A5E4}" type="sibTrans" cxnId="{F71C8D3C-4221-4195-A508-5E373D66A1D9}">
      <dgm:prSet/>
      <dgm:spPr/>
      <dgm:t>
        <a:bodyPr/>
        <a:lstStyle/>
        <a:p>
          <a:pPr latinLnBrk="1"/>
          <a:endParaRPr lang="ko-KR" altLang="en-US"/>
        </a:p>
      </dgm:t>
    </dgm:pt>
    <dgm:pt modelId="{2814E4E8-BF4E-4723-AAD3-BBB908B5D3DB}">
      <dgm:prSet phldrT="[텍스트]" custT="1"/>
      <dgm:spPr/>
      <dgm:t>
        <a:bodyPr/>
        <a:lstStyle/>
        <a:p>
          <a:pPr latinLnBrk="1"/>
          <a:r>
            <a:rPr lang="ko-KR" altLang="en-US" sz="2000" b="1" dirty="0" smtClean="0"/>
            <a:t>아기울음 및 호흡</a:t>
          </a:r>
          <a:endParaRPr lang="ko-KR" altLang="en-US" sz="2000" b="1" dirty="0"/>
        </a:p>
      </dgm:t>
    </dgm:pt>
    <dgm:pt modelId="{3511099A-BA20-442E-8109-7F292CC546B0}" type="parTrans" cxnId="{AE02986C-367A-4CF7-9EED-802322DB9C1C}">
      <dgm:prSet/>
      <dgm:spPr/>
      <dgm:t>
        <a:bodyPr/>
        <a:lstStyle/>
        <a:p>
          <a:pPr latinLnBrk="1"/>
          <a:endParaRPr lang="ko-KR" altLang="en-US"/>
        </a:p>
      </dgm:t>
    </dgm:pt>
    <dgm:pt modelId="{F26FCCC5-8A47-4612-9CED-15DB129747FB}" type="sibTrans" cxnId="{AE02986C-367A-4CF7-9EED-802322DB9C1C}">
      <dgm:prSet/>
      <dgm:spPr/>
      <dgm:t>
        <a:bodyPr/>
        <a:lstStyle/>
        <a:p>
          <a:pPr latinLnBrk="1"/>
          <a:endParaRPr lang="ko-KR" altLang="en-US"/>
        </a:p>
      </dgm:t>
    </dgm:pt>
    <dgm:pt modelId="{145D7FEE-0050-4A48-9531-944EF7DAB994}">
      <dgm:prSet phldrT="[텍스트]" custT="1"/>
      <dgm:spPr/>
      <dgm:t>
        <a:bodyPr/>
        <a:lstStyle/>
        <a:p>
          <a:pPr latinLnBrk="1"/>
          <a:r>
            <a:rPr lang="en-US" altLang="ko-KR" sz="1400" b="1" dirty="0" smtClean="0"/>
            <a:t>500~600HZ</a:t>
          </a:r>
          <a:br>
            <a:rPr lang="en-US" altLang="ko-KR" sz="1400" b="1" dirty="0" smtClean="0"/>
          </a:br>
          <a:r>
            <a:rPr lang="ko-KR" altLang="en-US" sz="1400" b="1" dirty="0" smtClean="0"/>
            <a:t>구간에서</a:t>
          </a:r>
          <a:r>
            <a:rPr lang="en-US" altLang="ko-KR" sz="1400" b="1" dirty="0" smtClean="0"/>
            <a:t/>
          </a:r>
          <a:br>
            <a:rPr lang="en-US" altLang="ko-KR" sz="1400" b="1" dirty="0" smtClean="0"/>
          </a:br>
          <a:r>
            <a:rPr lang="en-US" altLang="ko-KR" sz="1400" b="1" dirty="0" smtClean="0"/>
            <a:t>IBAR</a:t>
          </a:r>
          <a:r>
            <a:rPr lang="ko-KR" altLang="en-US" sz="1400" b="1" dirty="0" smtClean="0"/>
            <a:t>값과 </a:t>
          </a:r>
          <a:r>
            <a:rPr lang="en-US" altLang="ko-KR" sz="1400" b="1" dirty="0" smtClean="0"/>
            <a:t/>
          </a:r>
          <a:br>
            <a:rPr lang="en-US" altLang="ko-KR" sz="1400" b="1" dirty="0" smtClean="0"/>
          </a:br>
          <a:r>
            <a:rPr lang="ko-KR" altLang="en-US" sz="1400" b="1" dirty="0" smtClean="0"/>
            <a:t>패턴발견 시 아기울음</a:t>
          </a:r>
          <a:endParaRPr lang="ko-KR" altLang="en-US" sz="1400" b="1" dirty="0"/>
        </a:p>
      </dgm:t>
    </dgm:pt>
    <dgm:pt modelId="{5AA139EB-91B3-4873-BDC1-B832392FCC26}" type="parTrans" cxnId="{B71E5D3D-F390-457A-8AB2-BBA33A618811}">
      <dgm:prSet/>
      <dgm:spPr/>
      <dgm:t>
        <a:bodyPr/>
        <a:lstStyle/>
        <a:p>
          <a:pPr latinLnBrk="1"/>
          <a:endParaRPr lang="ko-KR" altLang="en-US"/>
        </a:p>
      </dgm:t>
    </dgm:pt>
    <dgm:pt modelId="{732D89FC-64FA-40C7-B177-AF541492D097}" type="sibTrans" cxnId="{B71E5D3D-F390-457A-8AB2-BBA33A618811}">
      <dgm:prSet/>
      <dgm:spPr/>
      <dgm:t>
        <a:bodyPr/>
        <a:lstStyle/>
        <a:p>
          <a:pPr latinLnBrk="1"/>
          <a:endParaRPr lang="ko-KR" altLang="en-US"/>
        </a:p>
      </dgm:t>
    </dgm:pt>
    <dgm:pt modelId="{7AE6EC6E-570D-4C76-8A80-DD9D41ADB4E8}" type="pres">
      <dgm:prSet presAssocID="{8FB14A9F-16EC-463E-ACD4-4301157DD3F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3D4D74-B23C-480F-BB7D-92BE481F0086}" type="pres">
      <dgm:prSet presAssocID="{22DC8524-4F26-45D0-AD9A-EE4B0CC625A4}" presName="compNode" presStyleCnt="0"/>
      <dgm:spPr/>
    </dgm:pt>
    <dgm:pt modelId="{8E22AC54-F3CA-4611-822D-F639498B7FE3}" type="pres">
      <dgm:prSet presAssocID="{22DC8524-4F26-45D0-AD9A-EE4B0CC625A4}" presName="noGeometry" presStyleCnt="0"/>
      <dgm:spPr/>
    </dgm:pt>
    <dgm:pt modelId="{FD8C7730-BF02-4808-800C-8FB360C5AE50}" type="pres">
      <dgm:prSet presAssocID="{22DC8524-4F26-45D0-AD9A-EE4B0CC625A4}" presName="childTextVisible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4801E2-7E81-484A-AC8D-3FE738F17EE6}" type="pres">
      <dgm:prSet presAssocID="{22DC8524-4F26-45D0-AD9A-EE4B0CC625A4}" presName="childTextHidden" presStyleLbl="bgAccFollow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32155C5-67A7-4F8D-B2CB-A3E6B0CEB6CE}" type="pres">
      <dgm:prSet presAssocID="{22DC8524-4F26-45D0-AD9A-EE4B0CC625A4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1E561A-2D0A-46EA-A65C-FE805532188C}" type="pres">
      <dgm:prSet presAssocID="{22DC8524-4F26-45D0-AD9A-EE4B0CC625A4}" presName="aSpace" presStyleCnt="0"/>
      <dgm:spPr/>
    </dgm:pt>
    <dgm:pt modelId="{1AEA3669-DB53-4AF5-985E-C3B3A3C9181E}" type="pres">
      <dgm:prSet presAssocID="{1D994A1F-038B-4B68-A1C0-3A561E60763E}" presName="compNode" presStyleCnt="0"/>
      <dgm:spPr/>
    </dgm:pt>
    <dgm:pt modelId="{01A2F57D-37F4-4DE0-B2ED-D49D9CA57A17}" type="pres">
      <dgm:prSet presAssocID="{1D994A1F-038B-4B68-A1C0-3A561E60763E}" presName="noGeometry" presStyleCnt="0"/>
      <dgm:spPr/>
    </dgm:pt>
    <dgm:pt modelId="{EA8CE956-45CC-4592-B3AB-6B664E56650A}" type="pres">
      <dgm:prSet presAssocID="{1D994A1F-038B-4B68-A1C0-3A561E60763E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188910-031E-4192-8389-C366A5591927}" type="pres">
      <dgm:prSet presAssocID="{1D994A1F-038B-4B68-A1C0-3A561E60763E}" presName="childTextHidden" presStyleLbl="bgAccFollow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16382330-BC28-4083-868A-67C0CB2635ED}" type="pres">
      <dgm:prSet presAssocID="{1D994A1F-038B-4B68-A1C0-3A561E60763E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F2B0B0-B841-482F-80FC-5BF42C1245B0}" type="pres">
      <dgm:prSet presAssocID="{1D994A1F-038B-4B68-A1C0-3A561E60763E}" presName="aSpace" presStyleCnt="0"/>
      <dgm:spPr/>
    </dgm:pt>
    <dgm:pt modelId="{E86D25BB-ACBC-46AA-9177-828DE1539A05}" type="pres">
      <dgm:prSet presAssocID="{43C2658A-E73F-4CD2-9055-2BD0F86A9679}" presName="compNode" presStyleCnt="0"/>
      <dgm:spPr/>
    </dgm:pt>
    <dgm:pt modelId="{5F654712-35CC-425B-838A-463BD388397C}" type="pres">
      <dgm:prSet presAssocID="{43C2658A-E73F-4CD2-9055-2BD0F86A9679}" presName="noGeometry" presStyleCnt="0"/>
      <dgm:spPr/>
    </dgm:pt>
    <dgm:pt modelId="{EAEE643F-B965-469F-BF85-07B7F7736A3D}" type="pres">
      <dgm:prSet presAssocID="{43C2658A-E73F-4CD2-9055-2BD0F86A9679}" presName="childTextVisible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78D0AE-F6B0-4461-8E48-F0456260A478}" type="pres">
      <dgm:prSet presAssocID="{43C2658A-E73F-4CD2-9055-2BD0F86A9679}" presName="childTextHidden" presStyleLbl="bgAccFollow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D52FDC6A-407D-4E59-8030-26B781B9A434}" type="pres">
      <dgm:prSet presAssocID="{43C2658A-E73F-4CD2-9055-2BD0F86A9679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46AA205-0110-4DFF-B815-3BC0FB5755CE}" type="presOf" srcId="{8FB14A9F-16EC-463E-ACD4-4301157DD3FC}" destId="{7AE6EC6E-570D-4C76-8A80-DD9D41ADB4E8}" srcOrd="0" destOrd="0" presId="urn:microsoft.com/office/officeart/2005/8/layout/hProcess6"/>
    <dgm:cxn modelId="{214B5FAD-88FF-409E-AA93-EDD708CEE509}" type="presOf" srcId="{6F3436AC-4B39-48D7-AC96-3AF520FBEC56}" destId="{EA8CE956-45CC-4592-B3AB-6B664E56650A}" srcOrd="0" destOrd="0" presId="urn:microsoft.com/office/officeart/2005/8/layout/hProcess6"/>
    <dgm:cxn modelId="{7A80F0F3-884A-425C-BF26-38E9E39C733C}" srcId="{8FB14A9F-16EC-463E-ACD4-4301157DD3FC}" destId="{1D994A1F-038B-4B68-A1C0-3A561E60763E}" srcOrd="1" destOrd="0" parTransId="{CCD20AF8-4AE2-40D1-9B9E-470D1EBF654C}" sibTransId="{79D694B6-E13C-492C-96D9-97540E927C1B}"/>
    <dgm:cxn modelId="{A896E487-30B5-46F7-9FEF-AFB2F916A116}" type="presOf" srcId="{1D994A1F-038B-4B68-A1C0-3A561E60763E}" destId="{16382330-BC28-4083-868A-67C0CB2635ED}" srcOrd="0" destOrd="0" presId="urn:microsoft.com/office/officeart/2005/8/layout/hProcess6"/>
    <dgm:cxn modelId="{770EF2C3-BBE8-487F-87EF-BE2248708EA0}" type="presOf" srcId="{145D7FEE-0050-4A48-9531-944EF7DAB994}" destId="{3D78D0AE-F6B0-4461-8E48-F0456260A478}" srcOrd="1" destOrd="0" presId="urn:microsoft.com/office/officeart/2005/8/layout/hProcess6"/>
    <dgm:cxn modelId="{2832A636-743B-473F-9DA6-05DB751E828F}" type="presOf" srcId="{145D7FEE-0050-4A48-9531-944EF7DAB994}" destId="{EAEE643F-B965-469F-BF85-07B7F7736A3D}" srcOrd="0" destOrd="0" presId="urn:microsoft.com/office/officeart/2005/8/layout/hProcess6"/>
    <dgm:cxn modelId="{AE02986C-367A-4CF7-9EED-802322DB9C1C}" srcId="{22DC8524-4F26-45D0-AD9A-EE4B0CC625A4}" destId="{2814E4E8-BF4E-4723-AAD3-BBB908B5D3DB}" srcOrd="0" destOrd="0" parTransId="{3511099A-BA20-442E-8109-7F292CC546B0}" sibTransId="{F26FCCC5-8A47-4612-9CED-15DB129747FB}"/>
    <dgm:cxn modelId="{F71C8D3C-4221-4195-A508-5E373D66A1D9}" srcId="{8FB14A9F-16EC-463E-ACD4-4301157DD3FC}" destId="{43C2658A-E73F-4CD2-9055-2BD0F86A9679}" srcOrd="2" destOrd="0" parTransId="{7C1FD542-FC55-4A49-9FCA-6340D3CC5A00}" sibTransId="{5D242B28-F8FD-49FD-B8AE-763D24A0A5E4}"/>
    <dgm:cxn modelId="{A7280140-BA85-44D1-8351-EF59F2BF8C4D}" type="presOf" srcId="{2814E4E8-BF4E-4723-AAD3-BBB908B5D3DB}" destId="{5B4801E2-7E81-484A-AC8D-3FE738F17EE6}" srcOrd="1" destOrd="0" presId="urn:microsoft.com/office/officeart/2005/8/layout/hProcess6"/>
    <dgm:cxn modelId="{2F753F8E-6921-42ED-B3E2-6CE81C9E3C3F}" srcId="{8FB14A9F-16EC-463E-ACD4-4301157DD3FC}" destId="{22DC8524-4F26-45D0-AD9A-EE4B0CC625A4}" srcOrd="0" destOrd="0" parTransId="{0EF0A0B9-CBEF-4383-95FA-93648C3D8095}" sibTransId="{55956BEA-CBA2-4FEE-94AD-B69C7D084AEF}"/>
    <dgm:cxn modelId="{49CBF2CF-E939-41A5-BAFA-F7C86266523B}" type="presOf" srcId="{22DC8524-4F26-45D0-AD9A-EE4B0CC625A4}" destId="{332155C5-67A7-4F8D-B2CB-A3E6B0CEB6CE}" srcOrd="0" destOrd="0" presId="urn:microsoft.com/office/officeart/2005/8/layout/hProcess6"/>
    <dgm:cxn modelId="{6600011B-6932-44BA-93F4-92A1A9497F59}" type="presOf" srcId="{6F3436AC-4B39-48D7-AC96-3AF520FBEC56}" destId="{B5188910-031E-4192-8389-C366A5591927}" srcOrd="1" destOrd="0" presId="urn:microsoft.com/office/officeart/2005/8/layout/hProcess6"/>
    <dgm:cxn modelId="{08A0E940-B707-4DC7-8A99-4D86DDE0EC3C}" type="presOf" srcId="{43C2658A-E73F-4CD2-9055-2BD0F86A9679}" destId="{D52FDC6A-407D-4E59-8030-26B781B9A434}" srcOrd="0" destOrd="0" presId="urn:microsoft.com/office/officeart/2005/8/layout/hProcess6"/>
    <dgm:cxn modelId="{BFCCA86E-C7F7-42CD-9206-64CAC8A3BE2D}" type="presOf" srcId="{2814E4E8-BF4E-4723-AAD3-BBB908B5D3DB}" destId="{FD8C7730-BF02-4808-800C-8FB360C5AE50}" srcOrd="0" destOrd="0" presId="urn:microsoft.com/office/officeart/2005/8/layout/hProcess6"/>
    <dgm:cxn modelId="{B71E5D3D-F390-457A-8AB2-BBA33A618811}" srcId="{43C2658A-E73F-4CD2-9055-2BD0F86A9679}" destId="{145D7FEE-0050-4A48-9531-944EF7DAB994}" srcOrd="0" destOrd="0" parTransId="{5AA139EB-91B3-4873-BDC1-B832392FCC26}" sibTransId="{732D89FC-64FA-40C7-B177-AF541492D097}"/>
    <dgm:cxn modelId="{069004DB-4ECC-4F9D-8A73-72BF02F1BDE9}" srcId="{1D994A1F-038B-4B68-A1C0-3A561E60763E}" destId="{6F3436AC-4B39-48D7-AC96-3AF520FBEC56}" srcOrd="0" destOrd="0" parTransId="{098DE287-022E-44B7-A257-6949EBA3301C}" sibTransId="{BDC1C700-9BE1-4BEB-B93C-9AA8C2F3B270}"/>
    <dgm:cxn modelId="{900209E6-7578-427E-BD3A-BD17E412ADB6}" type="presParOf" srcId="{7AE6EC6E-570D-4C76-8A80-DD9D41ADB4E8}" destId="{3B3D4D74-B23C-480F-BB7D-92BE481F0086}" srcOrd="0" destOrd="0" presId="urn:microsoft.com/office/officeart/2005/8/layout/hProcess6"/>
    <dgm:cxn modelId="{D01E9ACE-1F22-4B8B-A058-DC5E9C0DF531}" type="presParOf" srcId="{3B3D4D74-B23C-480F-BB7D-92BE481F0086}" destId="{8E22AC54-F3CA-4611-822D-F639498B7FE3}" srcOrd="0" destOrd="0" presId="urn:microsoft.com/office/officeart/2005/8/layout/hProcess6"/>
    <dgm:cxn modelId="{DBAA51C1-9505-497C-B2AE-4483AA390DF8}" type="presParOf" srcId="{3B3D4D74-B23C-480F-BB7D-92BE481F0086}" destId="{FD8C7730-BF02-4808-800C-8FB360C5AE50}" srcOrd="1" destOrd="0" presId="urn:microsoft.com/office/officeart/2005/8/layout/hProcess6"/>
    <dgm:cxn modelId="{C33BFC74-FEB9-44A3-B9F3-5724E6C0AFF0}" type="presParOf" srcId="{3B3D4D74-B23C-480F-BB7D-92BE481F0086}" destId="{5B4801E2-7E81-484A-AC8D-3FE738F17EE6}" srcOrd="2" destOrd="0" presId="urn:microsoft.com/office/officeart/2005/8/layout/hProcess6"/>
    <dgm:cxn modelId="{005DA6A4-B18E-4942-BC32-1C2AD9C9AE73}" type="presParOf" srcId="{3B3D4D74-B23C-480F-BB7D-92BE481F0086}" destId="{332155C5-67A7-4F8D-B2CB-A3E6B0CEB6CE}" srcOrd="3" destOrd="0" presId="urn:microsoft.com/office/officeart/2005/8/layout/hProcess6"/>
    <dgm:cxn modelId="{84ABED5B-0BD3-4FFB-9793-F9BFDAA73E4E}" type="presParOf" srcId="{7AE6EC6E-570D-4C76-8A80-DD9D41ADB4E8}" destId="{461E561A-2D0A-46EA-A65C-FE805532188C}" srcOrd="1" destOrd="0" presId="urn:microsoft.com/office/officeart/2005/8/layout/hProcess6"/>
    <dgm:cxn modelId="{B9B90691-F7C3-4AC0-8C36-C07185C39103}" type="presParOf" srcId="{7AE6EC6E-570D-4C76-8A80-DD9D41ADB4E8}" destId="{1AEA3669-DB53-4AF5-985E-C3B3A3C9181E}" srcOrd="2" destOrd="0" presId="urn:microsoft.com/office/officeart/2005/8/layout/hProcess6"/>
    <dgm:cxn modelId="{689AC699-5B97-4710-9743-7F1C75D2C192}" type="presParOf" srcId="{1AEA3669-DB53-4AF5-985E-C3B3A3C9181E}" destId="{01A2F57D-37F4-4DE0-B2ED-D49D9CA57A17}" srcOrd="0" destOrd="0" presId="urn:microsoft.com/office/officeart/2005/8/layout/hProcess6"/>
    <dgm:cxn modelId="{8C9DC161-C50A-4F72-AE26-555488D358D9}" type="presParOf" srcId="{1AEA3669-DB53-4AF5-985E-C3B3A3C9181E}" destId="{EA8CE956-45CC-4592-B3AB-6B664E56650A}" srcOrd="1" destOrd="0" presId="urn:microsoft.com/office/officeart/2005/8/layout/hProcess6"/>
    <dgm:cxn modelId="{917CC8C2-274B-4F8F-B37B-9E5EC2A64784}" type="presParOf" srcId="{1AEA3669-DB53-4AF5-985E-C3B3A3C9181E}" destId="{B5188910-031E-4192-8389-C366A5591927}" srcOrd="2" destOrd="0" presId="urn:microsoft.com/office/officeart/2005/8/layout/hProcess6"/>
    <dgm:cxn modelId="{38BD10CF-EB8C-42F8-8BB9-C3D53D6F51F7}" type="presParOf" srcId="{1AEA3669-DB53-4AF5-985E-C3B3A3C9181E}" destId="{16382330-BC28-4083-868A-67C0CB2635ED}" srcOrd="3" destOrd="0" presId="urn:microsoft.com/office/officeart/2005/8/layout/hProcess6"/>
    <dgm:cxn modelId="{4DFBC189-94ED-4C5B-BA03-F580DCA2FAAB}" type="presParOf" srcId="{7AE6EC6E-570D-4C76-8A80-DD9D41ADB4E8}" destId="{BCF2B0B0-B841-482F-80FC-5BF42C1245B0}" srcOrd="3" destOrd="0" presId="urn:microsoft.com/office/officeart/2005/8/layout/hProcess6"/>
    <dgm:cxn modelId="{523E3953-ED8F-477C-94DD-101668A349A2}" type="presParOf" srcId="{7AE6EC6E-570D-4C76-8A80-DD9D41ADB4E8}" destId="{E86D25BB-ACBC-46AA-9177-828DE1539A05}" srcOrd="4" destOrd="0" presId="urn:microsoft.com/office/officeart/2005/8/layout/hProcess6"/>
    <dgm:cxn modelId="{CD2A9AC7-6688-436F-A564-DB95CE5D9F37}" type="presParOf" srcId="{E86D25BB-ACBC-46AA-9177-828DE1539A05}" destId="{5F654712-35CC-425B-838A-463BD388397C}" srcOrd="0" destOrd="0" presId="urn:microsoft.com/office/officeart/2005/8/layout/hProcess6"/>
    <dgm:cxn modelId="{49833FD2-F869-44CC-9E05-4E000522953D}" type="presParOf" srcId="{E86D25BB-ACBC-46AA-9177-828DE1539A05}" destId="{EAEE643F-B965-469F-BF85-07B7F7736A3D}" srcOrd="1" destOrd="0" presId="urn:microsoft.com/office/officeart/2005/8/layout/hProcess6"/>
    <dgm:cxn modelId="{9E3877FA-DA02-4D0F-8EFC-0ED4F0C2FFAC}" type="presParOf" srcId="{E86D25BB-ACBC-46AA-9177-828DE1539A05}" destId="{3D78D0AE-F6B0-4461-8E48-F0456260A478}" srcOrd="2" destOrd="0" presId="urn:microsoft.com/office/officeart/2005/8/layout/hProcess6"/>
    <dgm:cxn modelId="{80DADB62-D9FF-40D9-9445-24C0700E5A44}" type="presParOf" srcId="{E86D25BB-ACBC-46AA-9177-828DE1539A05}" destId="{D52FDC6A-407D-4E59-8030-26B781B9A434}" srcOrd="3" destOrd="0" presId="urn:microsoft.com/office/officeart/2005/8/layout/hProcess6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B14A9F-16EC-463E-ACD4-4301157DD3FC}" type="doc">
      <dgm:prSet loTypeId="urn:microsoft.com/office/officeart/2005/8/layout/hProcess6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2DC8524-4F26-45D0-AD9A-EE4B0CC625A4}">
      <dgm:prSet phldrT="[텍스트]" custT="1"/>
      <dgm:spPr/>
      <dgm:t>
        <a:bodyPr/>
        <a:lstStyle/>
        <a:p>
          <a:pPr latinLnBrk="1"/>
          <a:r>
            <a:rPr lang="ko-KR" altLang="en-US" sz="1400" b="1" dirty="0" smtClean="0"/>
            <a:t>알고리즘 </a:t>
          </a:r>
          <a:endParaRPr lang="en-US" altLang="ko-KR" sz="1400" b="1" dirty="0" smtClean="0"/>
        </a:p>
        <a:p>
          <a:pPr latinLnBrk="1"/>
          <a:r>
            <a:rPr lang="en-US" altLang="ko-KR" sz="1400" b="1" dirty="0" smtClean="0"/>
            <a:t>(</a:t>
          </a:r>
          <a:r>
            <a:rPr lang="ko-KR" altLang="en-US" sz="1400" b="1" dirty="0" smtClean="0"/>
            <a:t>함수</a:t>
          </a:r>
          <a:r>
            <a:rPr lang="en-US" altLang="ko-KR" sz="1400" b="1" dirty="0" smtClean="0"/>
            <a:t>)</a:t>
          </a:r>
          <a:r>
            <a:rPr lang="ko-KR" altLang="en-US" sz="1400" b="1" dirty="0" smtClean="0"/>
            <a:t>정의</a:t>
          </a:r>
          <a:endParaRPr lang="ko-KR" altLang="en-US" sz="1400" b="1" dirty="0"/>
        </a:p>
      </dgm:t>
    </dgm:pt>
    <dgm:pt modelId="{0EF0A0B9-CBEF-4383-95FA-93648C3D8095}" type="parTrans" cxnId="{2F753F8E-6921-42ED-B3E2-6CE81C9E3C3F}">
      <dgm:prSet/>
      <dgm:spPr/>
      <dgm:t>
        <a:bodyPr/>
        <a:lstStyle/>
        <a:p>
          <a:pPr latinLnBrk="1"/>
          <a:endParaRPr lang="ko-KR" altLang="en-US"/>
        </a:p>
      </dgm:t>
    </dgm:pt>
    <dgm:pt modelId="{55956BEA-CBA2-4FEE-94AD-B69C7D084AEF}" type="sibTrans" cxnId="{2F753F8E-6921-42ED-B3E2-6CE81C9E3C3F}">
      <dgm:prSet/>
      <dgm:spPr/>
      <dgm:t>
        <a:bodyPr/>
        <a:lstStyle/>
        <a:p>
          <a:pPr latinLnBrk="1"/>
          <a:endParaRPr lang="ko-KR" altLang="en-US"/>
        </a:p>
      </dgm:t>
    </dgm:pt>
    <dgm:pt modelId="{1D994A1F-038B-4B68-A1C0-3A561E60763E}">
      <dgm:prSet phldrT="[텍스트]"/>
      <dgm:spPr/>
      <dgm:t>
        <a:bodyPr/>
        <a:lstStyle/>
        <a:p>
          <a:pPr latinLnBrk="1"/>
          <a:r>
            <a:rPr lang="ko-KR" altLang="en-US" dirty="0" smtClean="0"/>
            <a:t>학습</a:t>
          </a:r>
          <a:endParaRPr lang="en-US" altLang="ko-KR" dirty="0" smtClean="0"/>
        </a:p>
      </dgm:t>
    </dgm:pt>
    <dgm:pt modelId="{CCD20AF8-4AE2-40D1-9B9E-470D1EBF654C}" type="parTrans" cxnId="{7A80F0F3-884A-425C-BF26-38E9E39C733C}">
      <dgm:prSet/>
      <dgm:spPr/>
      <dgm:t>
        <a:bodyPr/>
        <a:lstStyle/>
        <a:p>
          <a:pPr latinLnBrk="1"/>
          <a:endParaRPr lang="ko-KR" altLang="en-US"/>
        </a:p>
      </dgm:t>
    </dgm:pt>
    <dgm:pt modelId="{79D694B6-E13C-492C-96D9-97540E927C1B}" type="sibTrans" cxnId="{7A80F0F3-884A-425C-BF26-38E9E39C733C}">
      <dgm:prSet/>
      <dgm:spPr/>
      <dgm:t>
        <a:bodyPr/>
        <a:lstStyle/>
        <a:p>
          <a:pPr latinLnBrk="1"/>
          <a:endParaRPr lang="ko-KR" altLang="en-US"/>
        </a:p>
      </dgm:t>
    </dgm:pt>
    <dgm:pt modelId="{6F3436AC-4B39-48D7-AC96-3AF520FBEC56}">
      <dgm:prSet phldrT="[텍스트]" custT="1"/>
      <dgm:spPr/>
      <dgm:t>
        <a:bodyPr/>
        <a:lstStyle/>
        <a:p>
          <a:pPr latinLnBrk="1"/>
          <a:r>
            <a:rPr lang="ko-KR" altLang="en-US" sz="1800" b="1" dirty="0" smtClean="0"/>
            <a:t>훈련데이터</a:t>
          </a:r>
          <a:r>
            <a:rPr lang="en-US" altLang="ko-KR" sz="2000" b="1" dirty="0" smtClean="0"/>
            <a:t/>
          </a:r>
          <a:br>
            <a:rPr lang="en-US" altLang="ko-KR" sz="2000" b="1" dirty="0" smtClean="0"/>
          </a:br>
          <a:r>
            <a:rPr lang="en-US" altLang="ko-KR" sz="1600" b="1" dirty="0" smtClean="0"/>
            <a:t>(</a:t>
          </a:r>
          <a:r>
            <a:rPr lang="ko-KR" altLang="en-US" sz="1600" b="1" dirty="0" smtClean="0"/>
            <a:t>지도학습</a:t>
          </a:r>
          <a:r>
            <a:rPr lang="en-US" altLang="ko-KR" sz="1600" b="1" dirty="0" smtClean="0"/>
            <a:t>)</a:t>
          </a:r>
          <a:endParaRPr lang="en-US" altLang="ko-KR" sz="1800" b="1" dirty="0" smtClean="0"/>
        </a:p>
        <a:p>
          <a:pPr latinLnBrk="1"/>
          <a:r>
            <a:rPr lang="ko-KR" altLang="en-US" sz="1800" b="1" dirty="0" smtClean="0"/>
            <a:t>실험데이터</a:t>
          </a:r>
          <a:endParaRPr lang="en-US" altLang="ko-KR" sz="1800" b="1" dirty="0" smtClean="0"/>
        </a:p>
        <a:p>
          <a:pPr latinLnBrk="1"/>
          <a:r>
            <a:rPr lang="en-US" altLang="ko-KR" sz="1600" b="1" dirty="0" smtClean="0"/>
            <a:t>(</a:t>
          </a:r>
          <a:r>
            <a:rPr lang="ko-KR" altLang="en-US" sz="1600" b="1" dirty="0" smtClean="0"/>
            <a:t>비지도 학습</a:t>
          </a:r>
          <a:r>
            <a:rPr lang="en-US" altLang="ko-KR" sz="1600" b="1" dirty="0" smtClean="0"/>
            <a:t>)</a:t>
          </a:r>
          <a:endParaRPr lang="ko-KR" altLang="en-US" sz="1600" b="1" dirty="0"/>
        </a:p>
      </dgm:t>
    </dgm:pt>
    <dgm:pt modelId="{098DE287-022E-44B7-A257-6949EBA3301C}" type="parTrans" cxnId="{069004DB-4ECC-4F9D-8A73-72BF02F1BDE9}">
      <dgm:prSet/>
      <dgm:spPr/>
      <dgm:t>
        <a:bodyPr/>
        <a:lstStyle/>
        <a:p>
          <a:pPr latinLnBrk="1"/>
          <a:endParaRPr lang="ko-KR" altLang="en-US"/>
        </a:p>
      </dgm:t>
    </dgm:pt>
    <dgm:pt modelId="{BDC1C700-9BE1-4BEB-B93C-9AA8C2F3B270}" type="sibTrans" cxnId="{069004DB-4ECC-4F9D-8A73-72BF02F1BDE9}">
      <dgm:prSet/>
      <dgm:spPr/>
      <dgm:t>
        <a:bodyPr/>
        <a:lstStyle/>
        <a:p>
          <a:pPr latinLnBrk="1"/>
          <a:endParaRPr lang="ko-KR" altLang="en-US"/>
        </a:p>
      </dgm:t>
    </dgm:pt>
    <dgm:pt modelId="{2814E4E8-BF4E-4723-AAD3-BBB908B5D3DB}">
      <dgm:prSet phldrT="[텍스트]" custT="1"/>
      <dgm:spPr/>
      <dgm:t>
        <a:bodyPr/>
        <a:lstStyle/>
        <a:p>
          <a:pPr latinLnBrk="1"/>
          <a:r>
            <a:rPr lang="en-US" altLang="ko-KR" sz="1800" b="1" dirty="0" smtClean="0"/>
            <a:t>y = Wx+b</a:t>
          </a:r>
          <a:br>
            <a:rPr lang="en-US" altLang="ko-KR" sz="1800" b="1" dirty="0" smtClean="0"/>
          </a:br>
          <a:r>
            <a:rPr lang="en-US" altLang="ko-KR" sz="1800" b="1" dirty="0" smtClean="0"/>
            <a:t>IBAR</a:t>
          </a:r>
          <a:br>
            <a:rPr lang="en-US" altLang="ko-KR" sz="1800" b="1" dirty="0" smtClean="0"/>
          </a:br>
          <a:r>
            <a:rPr lang="en-US" altLang="ko-KR" sz="1800" b="1" dirty="0" smtClean="0"/>
            <a:t>(</a:t>
          </a:r>
          <a:r>
            <a:rPr lang="ko-KR" altLang="en-US" sz="1800" b="1" dirty="0" smtClean="0"/>
            <a:t>알고리즘</a:t>
          </a:r>
          <a:r>
            <a:rPr lang="en-US" altLang="ko-KR" sz="1800" b="1" dirty="0" smtClean="0"/>
            <a:t>)</a:t>
          </a:r>
          <a:endParaRPr lang="ko-KR" altLang="en-US" sz="1800" b="1" dirty="0"/>
        </a:p>
      </dgm:t>
    </dgm:pt>
    <dgm:pt modelId="{3511099A-BA20-442E-8109-7F292CC546B0}" type="parTrans" cxnId="{AE02986C-367A-4CF7-9EED-802322DB9C1C}">
      <dgm:prSet/>
      <dgm:spPr/>
      <dgm:t>
        <a:bodyPr/>
        <a:lstStyle/>
        <a:p>
          <a:pPr latinLnBrk="1"/>
          <a:endParaRPr lang="ko-KR" altLang="en-US"/>
        </a:p>
      </dgm:t>
    </dgm:pt>
    <dgm:pt modelId="{F26FCCC5-8A47-4612-9CED-15DB129747FB}" type="sibTrans" cxnId="{AE02986C-367A-4CF7-9EED-802322DB9C1C}">
      <dgm:prSet/>
      <dgm:spPr/>
      <dgm:t>
        <a:bodyPr/>
        <a:lstStyle/>
        <a:p>
          <a:pPr latinLnBrk="1"/>
          <a:endParaRPr lang="ko-KR" altLang="en-US"/>
        </a:p>
      </dgm:t>
    </dgm:pt>
    <dgm:pt modelId="{145D7FEE-0050-4A48-9531-944EF7DAB994}">
      <dgm:prSet phldrT="[텍스트]" custT="1"/>
      <dgm:spPr/>
      <dgm:t>
        <a:bodyPr/>
        <a:lstStyle/>
        <a:p>
          <a:pPr latinLnBrk="1"/>
          <a:r>
            <a:rPr lang="ko-KR" altLang="en-US" sz="1400" b="1" dirty="0" smtClean="0"/>
            <a:t>알고리즘 개선</a:t>
          </a:r>
          <a:endParaRPr lang="ko-KR" altLang="en-US" sz="1400" b="1" dirty="0"/>
        </a:p>
      </dgm:t>
    </dgm:pt>
    <dgm:pt modelId="{732D89FC-64FA-40C7-B177-AF541492D097}" type="sibTrans" cxnId="{B71E5D3D-F390-457A-8AB2-BBA33A618811}">
      <dgm:prSet/>
      <dgm:spPr/>
      <dgm:t>
        <a:bodyPr/>
        <a:lstStyle/>
        <a:p>
          <a:pPr latinLnBrk="1"/>
          <a:endParaRPr lang="ko-KR" altLang="en-US"/>
        </a:p>
      </dgm:t>
    </dgm:pt>
    <dgm:pt modelId="{5AA139EB-91B3-4873-BDC1-B832392FCC26}" type="parTrans" cxnId="{B71E5D3D-F390-457A-8AB2-BBA33A618811}">
      <dgm:prSet/>
      <dgm:spPr/>
      <dgm:t>
        <a:bodyPr/>
        <a:lstStyle/>
        <a:p>
          <a:pPr latinLnBrk="1"/>
          <a:endParaRPr lang="ko-KR" altLang="en-US"/>
        </a:p>
      </dgm:t>
    </dgm:pt>
    <dgm:pt modelId="{15A965A0-8004-44CB-86F8-BF04148D083C}">
      <dgm:prSet phldrT="[텍스트]" custT="1"/>
      <dgm:spPr/>
      <dgm:t>
        <a:bodyPr/>
        <a:lstStyle/>
        <a:p>
          <a:pPr latinLnBrk="1"/>
          <a:r>
            <a:rPr lang="ko-KR" altLang="en-US" sz="1400" b="1" dirty="0" smtClean="0"/>
            <a:t>실험데이터를 통해 알고리즘 개선</a:t>
          </a:r>
          <a:endParaRPr lang="ko-KR" altLang="en-US" sz="1400" b="1" dirty="0"/>
        </a:p>
      </dgm:t>
    </dgm:pt>
    <dgm:pt modelId="{81FC83C7-1B57-42AB-BEF6-6C731793572E}" type="parTrans" cxnId="{7F118877-A2ED-4BA7-BC90-6B32C80E3F44}">
      <dgm:prSet/>
      <dgm:spPr/>
      <dgm:t>
        <a:bodyPr/>
        <a:lstStyle/>
        <a:p>
          <a:pPr latinLnBrk="1"/>
          <a:endParaRPr lang="ko-KR" altLang="en-US"/>
        </a:p>
      </dgm:t>
    </dgm:pt>
    <dgm:pt modelId="{C23F7748-42DC-4212-A379-D39192F12EFF}" type="sibTrans" cxnId="{7F118877-A2ED-4BA7-BC90-6B32C80E3F44}">
      <dgm:prSet/>
      <dgm:spPr/>
      <dgm:t>
        <a:bodyPr/>
        <a:lstStyle/>
        <a:p>
          <a:pPr latinLnBrk="1"/>
          <a:endParaRPr lang="ko-KR" altLang="en-US"/>
        </a:p>
      </dgm:t>
    </dgm:pt>
    <dgm:pt modelId="{7AE6EC6E-570D-4C76-8A80-DD9D41ADB4E8}" type="pres">
      <dgm:prSet presAssocID="{8FB14A9F-16EC-463E-ACD4-4301157DD3F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3D4D74-B23C-480F-BB7D-92BE481F0086}" type="pres">
      <dgm:prSet presAssocID="{22DC8524-4F26-45D0-AD9A-EE4B0CC625A4}" presName="compNode" presStyleCnt="0"/>
      <dgm:spPr/>
    </dgm:pt>
    <dgm:pt modelId="{8E22AC54-F3CA-4611-822D-F639498B7FE3}" type="pres">
      <dgm:prSet presAssocID="{22DC8524-4F26-45D0-AD9A-EE4B0CC625A4}" presName="noGeometry" presStyleCnt="0"/>
      <dgm:spPr/>
    </dgm:pt>
    <dgm:pt modelId="{FD8C7730-BF02-4808-800C-8FB360C5AE50}" type="pres">
      <dgm:prSet presAssocID="{22DC8524-4F26-45D0-AD9A-EE4B0CC625A4}" presName="childTextVisible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4801E2-7E81-484A-AC8D-3FE738F17EE6}" type="pres">
      <dgm:prSet presAssocID="{22DC8524-4F26-45D0-AD9A-EE4B0CC625A4}" presName="childTextHidden" presStyleLbl="bgAccFollow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32155C5-67A7-4F8D-B2CB-A3E6B0CEB6CE}" type="pres">
      <dgm:prSet presAssocID="{22DC8524-4F26-45D0-AD9A-EE4B0CC625A4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1E561A-2D0A-46EA-A65C-FE805532188C}" type="pres">
      <dgm:prSet presAssocID="{22DC8524-4F26-45D0-AD9A-EE4B0CC625A4}" presName="aSpace" presStyleCnt="0"/>
      <dgm:spPr/>
    </dgm:pt>
    <dgm:pt modelId="{1AEA3669-DB53-4AF5-985E-C3B3A3C9181E}" type="pres">
      <dgm:prSet presAssocID="{1D994A1F-038B-4B68-A1C0-3A561E60763E}" presName="compNode" presStyleCnt="0"/>
      <dgm:spPr/>
    </dgm:pt>
    <dgm:pt modelId="{01A2F57D-37F4-4DE0-B2ED-D49D9CA57A17}" type="pres">
      <dgm:prSet presAssocID="{1D994A1F-038B-4B68-A1C0-3A561E60763E}" presName="noGeometry" presStyleCnt="0"/>
      <dgm:spPr/>
    </dgm:pt>
    <dgm:pt modelId="{EA8CE956-45CC-4592-B3AB-6B664E56650A}" type="pres">
      <dgm:prSet presAssocID="{1D994A1F-038B-4B68-A1C0-3A561E60763E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188910-031E-4192-8389-C366A5591927}" type="pres">
      <dgm:prSet presAssocID="{1D994A1F-038B-4B68-A1C0-3A561E60763E}" presName="childTextHidden" presStyleLbl="bgAccFollow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16382330-BC28-4083-868A-67C0CB2635ED}" type="pres">
      <dgm:prSet presAssocID="{1D994A1F-038B-4B68-A1C0-3A561E60763E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F2B0B0-B841-482F-80FC-5BF42C1245B0}" type="pres">
      <dgm:prSet presAssocID="{1D994A1F-038B-4B68-A1C0-3A561E60763E}" presName="aSpace" presStyleCnt="0"/>
      <dgm:spPr/>
    </dgm:pt>
    <dgm:pt modelId="{D6050940-9955-4988-910A-06A57A3EDAF3}" type="pres">
      <dgm:prSet presAssocID="{145D7FEE-0050-4A48-9531-944EF7DAB994}" presName="compNode" presStyleCnt="0"/>
      <dgm:spPr/>
    </dgm:pt>
    <dgm:pt modelId="{3EE38F27-F5F2-464F-BB78-9369F90BD224}" type="pres">
      <dgm:prSet presAssocID="{145D7FEE-0050-4A48-9531-944EF7DAB994}" presName="noGeometry" presStyleCnt="0"/>
      <dgm:spPr/>
    </dgm:pt>
    <dgm:pt modelId="{A9080772-20C6-45F5-8618-2441AC30C72A}" type="pres">
      <dgm:prSet presAssocID="{145D7FEE-0050-4A48-9531-944EF7DAB994}" presName="childTextVisible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1F2B15-3612-4994-974F-A83DE94DE692}" type="pres">
      <dgm:prSet presAssocID="{145D7FEE-0050-4A48-9531-944EF7DAB994}" presName="childTextHidden" presStyleLbl="bgAccFollow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FBC34302-3531-42BF-A3CF-90009DDE5D2A}" type="pres">
      <dgm:prSet presAssocID="{145D7FEE-0050-4A48-9531-944EF7DAB994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DA12874-AE0F-427F-A783-F68441553433}" type="presOf" srcId="{2814E4E8-BF4E-4723-AAD3-BBB908B5D3DB}" destId="{FD8C7730-BF02-4808-800C-8FB360C5AE50}" srcOrd="0" destOrd="0" presId="urn:microsoft.com/office/officeart/2005/8/layout/hProcess6"/>
    <dgm:cxn modelId="{7F118877-A2ED-4BA7-BC90-6B32C80E3F44}" srcId="{145D7FEE-0050-4A48-9531-944EF7DAB994}" destId="{15A965A0-8004-44CB-86F8-BF04148D083C}" srcOrd="0" destOrd="0" parTransId="{81FC83C7-1B57-42AB-BEF6-6C731793572E}" sibTransId="{C23F7748-42DC-4212-A379-D39192F12EFF}"/>
    <dgm:cxn modelId="{7A80F0F3-884A-425C-BF26-38E9E39C733C}" srcId="{8FB14A9F-16EC-463E-ACD4-4301157DD3FC}" destId="{1D994A1F-038B-4B68-A1C0-3A561E60763E}" srcOrd="1" destOrd="0" parTransId="{CCD20AF8-4AE2-40D1-9B9E-470D1EBF654C}" sibTransId="{79D694B6-E13C-492C-96D9-97540E927C1B}"/>
    <dgm:cxn modelId="{52BD8620-64A1-4827-95A5-B4987A345869}" type="presOf" srcId="{15A965A0-8004-44CB-86F8-BF04148D083C}" destId="{E01F2B15-3612-4994-974F-A83DE94DE692}" srcOrd="1" destOrd="0" presId="urn:microsoft.com/office/officeart/2005/8/layout/hProcess6"/>
    <dgm:cxn modelId="{AE02986C-367A-4CF7-9EED-802322DB9C1C}" srcId="{22DC8524-4F26-45D0-AD9A-EE4B0CC625A4}" destId="{2814E4E8-BF4E-4723-AAD3-BBB908B5D3DB}" srcOrd="0" destOrd="0" parTransId="{3511099A-BA20-442E-8109-7F292CC546B0}" sibTransId="{F26FCCC5-8A47-4612-9CED-15DB129747FB}"/>
    <dgm:cxn modelId="{76D88B99-FCF9-40B4-A20C-B1B561CAE31E}" type="presOf" srcId="{6F3436AC-4B39-48D7-AC96-3AF520FBEC56}" destId="{B5188910-031E-4192-8389-C366A5591927}" srcOrd="1" destOrd="0" presId="urn:microsoft.com/office/officeart/2005/8/layout/hProcess6"/>
    <dgm:cxn modelId="{09645B4F-2AA2-4DBC-B0C5-D0E090D33AD1}" type="presOf" srcId="{2814E4E8-BF4E-4723-AAD3-BBB908B5D3DB}" destId="{5B4801E2-7E81-484A-AC8D-3FE738F17EE6}" srcOrd="1" destOrd="0" presId="urn:microsoft.com/office/officeart/2005/8/layout/hProcess6"/>
    <dgm:cxn modelId="{64EF5F8C-43F0-49C9-A8EF-07DDE3CE1889}" type="presOf" srcId="{15A965A0-8004-44CB-86F8-BF04148D083C}" destId="{A9080772-20C6-45F5-8618-2441AC30C72A}" srcOrd="0" destOrd="0" presId="urn:microsoft.com/office/officeart/2005/8/layout/hProcess6"/>
    <dgm:cxn modelId="{2F753F8E-6921-42ED-B3E2-6CE81C9E3C3F}" srcId="{8FB14A9F-16EC-463E-ACD4-4301157DD3FC}" destId="{22DC8524-4F26-45D0-AD9A-EE4B0CC625A4}" srcOrd="0" destOrd="0" parTransId="{0EF0A0B9-CBEF-4383-95FA-93648C3D8095}" sibTransId="{55956BEA-CBA2-4FEE-94AD-B69C7D084AEF}"/>
    <dgm:cxn modelId="{1A9B699A-8FC4-4F1E-9420-658429D9E80E}" type="presOf" srcId="{1D994A1F-038B-4B68-A1C0-3A561E60763E}" destId="{16382330-BC28-4083-868A-67C0CB2635ED}" srcOrd="0" destOrd="0" presId="urn:microsoft.com/office/officeart/2005/8/layout/hProcess6"/>
    <dgm:cxn modelId="{F8076225-0A5D-41E1-B23B-2DC1BB7BECCE}" type="presOf" srcId="{22DC8524-4F26-45D0-AD9A-EE4B0CC625A4}" destId="{332155C5-67A7-4F8D-B2CB-A3E6B0CEB6CE}" srcOrd="0" destOrd="0" presId="urn:microsoft.com/office/officeart/2005/8/layout/hProcess6"/>
    <dgm:cxn modelId="{06295CF4-8E8D-475E-BE24-0DD3F8C7D9FA}" type="presOf" srcId="{8FB14A9F-16EC-463E-ACD4-4301157DD3FC}" destId="{7AE6EC6E-570D-4C76-8A80-DD9D41ADB4E8}" srcOrd="0" destOrd="0" presId="urn:microsoft.com/office/officeart/2005/8/layout/hProcess6"/>
    <dgm:cxn modelId="{B71E5D3D-F390-457A-8AB2-BBA33A618811}" srcId="{8FB14A9F-16EC-463E-ACD4-4301157DD3FC}" destId="{145D7FEE-0050-4A48-9531-944EF7DAB994}" srcOrd="2" destOrd="0" parTransId="{5AA139EB-91B3-4873-BDC1-B832392FCC26}" sibTransId="{732D89FC-64FA-40C7-B177-AF541492D097}"/>
    <dgm:cxn modelId="{192E8FCC-37D6-4DE6-8810-F2F5B0174368}" type="presOf" srcId="{6F3436AC-4B39-48D7-AC96-3AF520FBEC56}" destId="{EA8CE956-45CC-4592-B3AB-6B664E56650A}" srcOrd="0" destOrd="0" presId="urn:microsoft.com/office/officeart/2005/8/layout/hProcess6"/>
    <dgm:cxn modelId="{069004DB-4ECC-4F9D-8A73-72BF02F1BDE9}" srcId="{1D994A1F-038B-4B68-A1C0-3A561E60763E}" destId="{6F3436AC-4B39-48D7-AC96-3AF520FBEC56}" srcOrd="0" destOrd="0" parTransId="{098DE287-022E-44B7-A257-6949EBA3301C}" sibTransId="{BDC1C700-9BE1-4BEB-B93C-9AA8C2F3B270}"/>
    <dgm:cxn modelId="{B1BF6AD2-DC81-4ACA-A8DE-CB6C35CAD905}" type="presOf" srcId="{145D7FEE-0050-4A48-9531-944EF7DAB994}" destId="{FBC34302-3531-42BF-A3CF-90009DDE5D2A}" srcOrd="0" destOrd="0" presId="urn:microsoft.com/office/officeart/2005/8/layout/hProcess6"/>
    <dgm:cxn modelId="{1A30E5B7-9778-4A63-BFF9-312DDB775E40}" type="presParOf" srcId="{7AE6EC6E-570D-4C76-8A80-DD9D41ADB4E8}" destId="{3B3D4D74-B23C-480F-BB7D-92BE481F0086}" srcOrd="0" destOrd="0" presId="urn:microsoft.com/office/officeart/2005/8/layout/hProcess6"/>
    <dgm:cxn modelId="{881DE3D0-C000-44B2-B7C6-22AFBA842C18}" type="presParOf" srcId="{3B3D4D74-B23C-480F-BB7D-92BE481F0086}" destId="{8E22AC54-F3CA-4611-822D-F639498B7FE3}" srcOrd="0" destOrd="0" presId="urn:microsoft.com/office/officeart/2005/8/layout/hProcess6"/>
    <dgm:cxn modelId="{CC83A801-7137-4122-83E2-A7F21C0CD65B}" type="presParOf" srcId="{3B3D4D74-B23C-480F-BB7D-92BE481F0086}" destId="{FD8C7730-BF02-4808-800C-8FB360C5AE50}" srcOrd="1" destOrd="0" presId="urn:microsoft.com/office/officeart/2005/8/layout/hProcess6"/>
    <dgm:cxn modelId="{5F7E4A01-13A8-407A-8B99-D24F753D26D6}" type="presParOf" srcId="{3B3D4D74-B23C-480F-BB7D-92BE481F0086}" destId="{5B4801E2-7E81-484A-AC8D-3FE738F17EE6}" srcOrd="2" destOrd="0" presId="urn:microsoft.com/office/officeart/2005/8/layout/hProcess6"/>
    <dgm:cxn modelId="{AB86A9F5-2FA2-45C7-A020-2DEEFABF8D97}" type="presParOf" srcId="{3B3D4D74-B23C-480F-BB7D-92BE481F0086}" destId="{332155C5-67A7-4F8D-B2CB-A3E6B0CEB6CE}" srcOrd="3" destOrd="0" presId="urn:microsoft.com/office/officeart/2005/8/layout/hProcess6"/>
    <dgm:cxn modelId="{52A62022-8274-4095-9D62-F6E8B0B12BB7}" type="presParOf" srcId="{7AE6EC6E-570D-4C76-8A80-DD9D41ADB4E8}" destId="{461E561A-2D0A-46EA-A65C-FE805532188C}" srcOrd="1" destOrd="0" presId="urn:microsoft.com/office/officeart/2005/8/layout/hProcess6"/>
    <dgm:cxn modelId="{3464BE08-391B-40AF-960B-9972F28C49AF}" type="presParOf" srcId="{7AE6EC6E-570D-4C76-8A80-DD9D41ADB4E8}" destId="{1AEA3669-DB53-4AF5-985E-C3B3A3C9181E}" srcOrd="2" destOrd="0" presId="urn:microsoft.com/office/officeart/2005/8/layout/hProcess6"/>
    <dgm:cxn modelId="{D7FAC11C-3044-46C4-A87E-5417371C88FC}" type="presParOf" srcId="{1AEA3669-DB53-4AF5-985E-C3B3A3C9181E}" destId="{01A2F57D-37F4-4DE0-B2ED-D49D9CA57A17}" srcOrd="0" destOrd="0" presId="urn:microsoft.com/office/officeart/2005/8/layout/hProcess6"/>
    <dgm:cxn modelId="{C418B70F-419D-4F03-8DA1-924922FD7395}" type="presParOf" srcId="{1AEA3669-DB53-4AF5-985E-C3B3A3C9181E}" destId="{EA8CE956-45CC-4592-B3AB-6B664E56650A}" srcOrd="1" destOrd="0" presId="urn:microsoft.com/office/officeart/2005/8/layout/hProcess6"/>
    <dgm:cxn modelId="{5156D652-E298-48F7-B6B7-3FB5AC8A3E45}" type="presParOf" srcId="{1AEA3669-DB53-4AF5-985E-C3B3A3C9181E}" destId="{B5188910-031E-4192-8389-C366A5591927}" srcOrd="2" destOrd="0" presId="urn:microsoft.com/office/officeart/2005/8/layout/hProcess6"/>
    <dgm:cxn modelId="{060500AD-566F-4720-9DCE-1B7E320184FE}" type="presParOf" srcId="{1AEA3669-DB53-4AF5-985E-C3B3A3C9181E}" destId="{16382330-BC28-4083-868A-67C0CB2635ED}" srcOrd="3" destOrd="0" presId="urn:microsoft.com/office/officeart/2005/8/layout/hProcess6"/>
    <dgm:cxn modelId="{037E32CD-A9A1-4B86-82FF-987A56A16800}" type="presParOf" srcId="{7AE6EC6E-570D-4C76-8A80-DD9D41ADB4E8}" destId="{BCF2B0B0-B841-482F-80FC-5BF42C1245B0}" srcOrd="3" destOrd="0" presId="urn:microsoft.com/office/officeart/2005/8/layout/hProcess6"/>
    <dgm:cxn modelId="{EFD5D7EA-F16C-4347-BCE5-7DE984273E87}" type="presParOf" srcId="{7AE6EC6E-570D-4C76-8A80-DD9D41ADB4E8}" destId="{D6050940-9955-4988-910A-06A57A3EDAF3}" srcOrd="4" destOrd="0" presId="urn:microsoft.com/office/officeart/2005/8/layout/hProcess6"/>
    <dgm:cxn modelId="{19F762E1-CEE0-4196-B05D-001C9D4134AC}" type="presParOf" srcId="{D6050940-9955-4988-910A-06A57A3EDAF3}" destId="{3EE38F27-F5F2-464F-BB78-9369F90BD224}" srcOrd="0" destOrd="0" presId="urn:microsoft.com/office/officeart/2005/8/layout/hProcess6"/>
    <dgm:cxn modelId="{54A3197C-C88A-497C-A70E-42F40FE5B204}" type="presParOf" srcId="{D6050940-9955-4988-910A-06A57A3EDAF3}" destId="{A9080772-20C6-45F5-8618-2441AC30C72A}" srcOrd="1" destOrd="0" presId="urn:microsoft.com/office/officeart/2005/8/layout/hProcess6"/>
    <dgm:cxn modelId="{7D114E11-92DA-4E6C-B2E7-C61E0FC0E813}" type="presParOf" srcId="{D6050940-9955-4988-910A-06A57A3EDAF3}" destId="{E01F2B15-3612-4994-974F-A83DE94DE692}" srcOrd="2" destOrd="0" presId="urn:microsoft.com/office/officeart/2005/8/layout/hProcess6"/>
    <dgm:cxn modelId="{531C6CE5-D04E-4C14-A357-5812B6421121}" type="presParOf" srcId="{D6050940-9955-4988-910A-06A57A3EDAF3}" destId="{FBC34302-3531-42BF-A3CF-90009DDE5D2A}" srcOrd="3" destOrd="0" presId="urn:microsoft.com/office/officeart/2005/8/layout/hProcess6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BB17DD-4444-421A-AFC8-C1764139023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92F583-AE9E-4446-9FFD-8A164E99E2DF}">
      <dgm:prSet phldrT="[텍스트]"/>
      <dgm:spPr/>
      <dgm:t>
        <a:bodyPr/>
        <a:lstStyle/>
        <a:p>
          <a:pPr latinLnBrk="1"/>
          <a:r>
            <a:rPr lang="ko-KR" altLang="en-US" dirty="0" smtClean="0"/>
            <a:t>결정함수</a:t>
          </a:r>
          <a:r>
            <a:rPr lang="en-US" altLang="ko-KR" dirty="0" smtClean="0"/>
            <a:t>1</a:t>
          </a:r>
          <a:endParaRPr lang="ko-KR" altLang="en-US" dirty="0"/>
        </a:p>
      </dgm:t>
    </dgm:pt>
    <dgm:pt modelId="{3ED75084-33A1-4418-9068-276B5EF6ECAB}" type="parTrans" cxnId="{EE92CB6B-E9FD-4E1D-89B0-F35479E6DA94}">
      <dgm:prSet/>
      <dgm:spPr/>
      <dgm:t>
        <a:bodyPr/>
        <a:lstStyle/>
        <a:p>
          <a:pPr latinLnBrk="1"/>
          <a:endParaRPr lang="ko-KR" altLang="en-US"/>
        </a:p>
      </dgm:t>
    </dgm:pt>
    <dgm:pt modelId="{2786595B-42AE-45C0-A05C-4781F888336B}" type="sibTrans" cxnId="{EE92CB6B-E9FD-4E1D-89B0-F35479E6DA94}">
      <dgm:prSet/>
      <dgm:spPr/>
      <dgm:t>
        <a:bodyPr/>
        <a:lstStyle/>
        <a:p>
          <a:pPr latinLnBrk="1"/>
          <a:endParaRPr lang="ko-KR" altLang="en-US"/>
        </a:p>
      </dgm:t>
    </dgm:pt>
    <dgm:pt modelId="{720E7110-B0A0-4AC5-8E73-DBB8CF9A1186}">
      <dgm:prSet phldrT="[텍스트]"/>
      <dgm:spPr/>
      <dgm:t>
        <a:bodyPr/>
        <a:lstStyle/>
        <a:p>
          <a:pPr latinLnBrk="1"/>
          <a:r>
            <a:rPr lang="ko-KR" altLang="en-US" dirty="0" smtClean="0"/>
            <a:t>결정함수</a:t>
          </a:r>
          <a:r>
            <a:rPr lang="en-US" altLang="ko-KR" dirty="0" smtClean="0"/>
            <a:t>6</a:t>
          </a:r>
          <a:endParaRPr lang="ko-KR" altLang="en-US" dirty="0"/>
        </a:p>
      </dgm:t>
    </dgm:pt>
    <dgm:pt modelId="{06111069-115E-4A76-AD8F-79A220134FC1}" type="parTrans" cxnId="{42A24961-925F-4DB6-ACB2-4FFDAD162194}">
      <dgm:prSet/>
      <dgm:spPr/>
      <dgm:t>
        <a:bodyPr/>
        <a:lstStyle/>
        <a:p>
          <a:pPr latinLnBrk="1"/>
          <a:endParaRPr lang="ko-KR" altLang="en-US"/>
        </a:p>
      </dgm:t>
    </dgm:pt>
    <dgm:pt modelId="{A7F1908C-7FEC-4F41-A0DA-C8B3257409D4}" type="sibTrans" cxnId="{42A24961-925F-4DB6-ACB2-4FFDAD162194}">
      <dgm:prSet/>
      <dgm:spPr/>
      <dgm:t>
        <a:bodyPr/>
        <a:lstStyle/>
        <a:p>
          <a:pPr latinLnBrk="1"/>
          <a:endParaRPr lang="ko-KR" altLang="en-US"/>
        </a:p>
      </dgm:t>
    </dgm:pt>
    <dgm:pt modelId="{53F18212-16C8-4B0A-8A26-8FCEF04C2AF5}">
      <dgm:prSet phldrT="[텍스트]"/>
      <dgm:spPr/>
      <dgm:t>
        <a:bodyPr/>
        <a:lstStyle/>
        <a:p>
          <a:pPr latinLnBrk="1"/>
          <a:r>
            <a:rPr lang="ko-KR" altLang="en-US" dirty="0" smtClean="0"/>
            <a:t>결정함수</a:t>
          </a:r>
          <a:r>
            <a:rPr lang="en-US" altLang="ko-KR" dirty="0" smtClean="0"/>
            <a:t>7</a:t>
          </a:r>
          <a:endParaRPr lang="ko-KR" altLang="en-US" dirty="0"/>
        </a:p>
      </dgm:t>
    </dgm:pt>
    <dgm:pt modelId="{0E1A573A-58D2-4A29-AC27-E4FC6F995A04}" type="parTrans" cxnId="{1EBD5FD8-9845-47B0-B9CE-24D818BD25CA}">
      <dgm:prSet/>
      <dgm:spPr/>
      <dgm:t>
        <a:bodyPr/>
        <a:lstStyle/>
        <a:p>
          <a:pPr latinLnBrk="1"/>
          <a:endParaRPr lang="ko-KR" altLang="en-US"/>
        </a:p>
      </dgm:t>
    </dgm:pt>
    <dgm:pt modelId="{E88A38DE-02F2-442E-B7D0-2C468E0D21CD}" type="sibTrans" cxnId="{1EBD5FD8-9845-47B0-B9CE-24D818BD25CA}">
      <dgm:prSet/>
      <dgm:spPr/>
      <dgm:t>
        <a:bodyPr/>
        <a:lstStyle/>
        <a:p>
          <a:pPr latinLnBrk="1"/>
          <a:endParaRPr lang="ko-KR" altLang="en-US"/>
        </a:p>
      </dgm:t>
    </dgm:pt>
    <dgm:pt modelId="{A963BF88-AD6B-4B24-9E32-16D8FAFB7A58}">
      <dgm:prSet phldrT="[텍스트]"/>
      <dgm:spPr/>
      <dgm:t>
        <a:bodyPr/>
        <a:lstStyle/>
        <a:p>
          <a:pPr latinLnBrk="1"/>
          <a:r>
            <a:rPr lang="ko-KR" altLang="en-US" dirty="0" smtClean="0"/>
            <a:t>결정함수</a:t>
          </a:r>
          <a:r>
            <a:rPr lang="en-US" altLang="ko-KR" dirty="0" smtClean="0"/>
            <a:t>5</a:t>
          </a:r>
          <a:endParaRPr lang="ko-KR" altLang="en-US" dirty="0"/>
        </a:p>
      </dgm:t>
    </dgm:pt>
    <dgm:pt modelId="{77CF3953-0F70-44DF-A420-F1C8D86ECFD9}" type="parTrans" cxnId="{CE421B2C-2717-4630-A087-3B8941706A07}">
      <dgm:prSet/>
      <dgm:spPr/>
      <dgm:t>
        <a:bodyPr/>
        <a:lstStyle/>
        <a:p>
          <a:pPr latinLnBrk="1"/>
          <a:endParaRPr lang="ko-KR" altLang="en-US"/>
        </a:p>
      </dgm:t>
    </dgm:pt>
    <dgm:pt modelId="{B493737E-7E2E-4155-96CF-27E9E98249B9}" type="sibTrans" cxnId="{CE421B2C-2717-4630-A087-3B8941706A07}">
      <dgm:prSet/>
      <dgm:spPr/>
      <dgm:t>
        <a:bodyPr/>
        <a:lstStyle/>
        <a:p>
          <a:pPr latinLnBrk="1"/>
          <a:endParaRPr lang="ko-KR" altLang="en-US"/>
        </a:p>
      </dgm:t>
    </dgm:pt>
    <dgm:pt modelId="{CD859BC7-3734-43F6-AB53-9DB68CDED56A}">
      <dgm:prSet phldrT="[텍스트]"/>
      <dgm:spPr/>
      <dgm:t>
        <a:bodyPr/>
        <a:lstStyle/>
        <a:p>
          <a:pPr latinLnBrk="1"/>
          <a:r>
            <a:rPr lang="ko-KR" altLang="en-US" dirty="0" smtClean="0"/>
            <a:t>결정함수</a:t>
          </a:r>
          <a:r>
            <a:rPr lang="en-US" altLang="ko-KR" dirty="0" smtClean="0"/>
            <a:t>2</a:t>
          </a:r>
          <a:endParaRPr lang="ko-KR" altLang="en-US" dirty="0"/>
        </a:p>
      </dgm:t>
    </dgm:pt>
    <dgm:pt modelId="{0EA82EEA-27F1-49AE-AEC2-15DABD2C0D1B}" type="parTrans" cxnId="{660CB4A3-6983-448F-ADC4-550EBDCA8D1C}">
      <dgm:prSet/>
      <dgm:spPr/>
      <dgm:t>
        <a:bodyPr/>
        <a:lstStyle/>
        <a:p>
          <a:pPr latinLnBrk="1"/>
          <a:endParaRPr lang="ko-KR" altLang="en-US"/>
        </a:p>
      </dgm:t>
    </dgm:pt>
    <dgm:pt modelId="{FE4C46DF-5AEA-4021-93F6-65EE54ABAC0C}" type="sibTrans" cxnId="{660CB4A3-6983-448F-ADC4-550EBDCA8D1C}">
      <dgm:prSet/>
      <dgm:spPr/>
      <dgm:t>
        <a:bodyPr/>
        <a:lstStyle/>
        <a:p>
          <a:pPr latinLnBrk="1"/>
          <a:endParaRPr lang="ko-KR" altLang="en-US"/>
        </a:p>
      </dgm:t>
    </dgm:pt>
    <dgm:pt modelId="{E6DB40B8-8D86-4D29-A048-28824195A5CB}">
      <dgm:prSet phldrT="[텍스트]"/>
      <dgm:spPr/>
      <dgm:t>
        <a:bodyPr/>
        <a:lstStyle/>
        <a:p>
          <a:pPr latinLnBrk="1"/>
          <a:r>
            <a:rPr lang="ko-KR" altLang="en-US" dirty="0" smtClean="0"/>
            <a:t>결정함수</a:t>
          </a:r>
          <a:r>
            <a:rPr lang="en-US" altLang="ko-KR" dirty="0" smtClean="0"/>
            <a:t>3</a:t>
          </a:r>
          <a:endParaRPr lang="ko-KR" altLang="en-US" dirty="0"/>
        </a:p>
      </dgm:t>
    </dgm:pt>
    <dgm:pt modelId="{64CBEC10-9BBF-4C17-85C0-04451FC1A492}" type="parTrans" cxnId="{E2FD2D41-5136-402C-AD2E-778AAD81B380}">
      <dgm:prSet/>
      <dgm:spPr/>
      <dgm:t>
        <a:bodyPr/>
        <a:lstStyle/>
        <a:p>
          <a:pPr latinLnBrk="1"/>
          <a:endParaRPr lang="ko-KR" altLang="en-US"/>
        </a:p>
      </dgm:t>
    </dgm:pt>
    <dgm:pt modelId="{A206FADB-D6F3-47FA-9E9E-27F49123FD2E}" type="sibTrans" cxnId="{E2FD2D41-5136-402C-AD2E-778AAD81B380}">
      <dgm:prSet/>
      <dgm:spPr/>
      <dgm:t>
        <a:bodyPr/>
        <a:lstStyle/>
        <a:p>
          <a:pPr latinLnBrk="1"/>
          <a:endParaRPr lang="ko-KR" altLang="en-US"/>
        </a:p>
      </dgm:t>
    </dgm:pt>
    <dgm:pt modelId="{A01DE133-301B-4F5B-80DC-B14315EF5A95}">
      <dgm:prSet phldrT="[텍스트]"/>
      <dgm:spPr/>
      <dgm:t>
        <a:bodyPr/>
        <a:lstStyle/>
        <a:p>
          <a:pPr latinLnBrk="1"/>
          <a:r>
            <a:rPr lang="ko-KR" altLang="en-US" dirty="0" smtClean="0"/>
            <a:t>결정함수</a:t>
          </a:r>
          <a:r>
            <a:rPr lang="en-US" altLang="ko-KR" dirty="0" smtClean="0"/>
            <a:t>4</a:t>
          </a:r>
          <a:endParaRPr lang="ko-KR" altLang="en-US" dirty="0"/>
        </a:p>
      </dgm:t>
    </dgm:pt>
    <dgm:pt modelId="{1C66FBB3-84A2-400B-8BBE-31EFF7942B33}" type="parTrans" cxnId="{9AE24524-A22D-48C4-8E77-CC9FFC0C1EEA}">
      <dgm:prSet/>
      <dgm:spPr/>
      <dgm:t>
        <a:bodyPr/>
        <a:lstStyle/>
        <a:p>
          <a:pPr latinLnBrk="1"/>
          <a:endParaRPr lang="ko-KR" altLang="en-US"/>
        </a:p>
      </dgm:t>
    </dgm:pt>
    <dgm:pt modelId="{F3D35724-B9BD-4C38-A482-E664CBF0582B}" type="sibTrans" cxnId="{9AE24524-A22D-48C4-8E77-CC9FFC0C1EEA}">
      <dgm:prSet/>
      <dgm:spPr/>
      <dgm:t>
        <a:bodyPr/>
        <a:lstStyle/>
        <a:p>
          <a:pPr latinLnBrk="1"/>
          <a:endParaRPr lang="ko-KR" altLang="en-US"/>
        </a:p>
      </dgm:t>
    </dgm:pt>
    <dgm:pt modelId="{A5ABAEE5-B2B5-44E8-9C5D-C219D75F1BED}">
      <dgm:prSet phldrT="[텍스트]"/>
      <dgm:spPr/>
      <dgm:t>
        <a:bodyPr/>
        <a:lstStyle/>
        <a:p>
          <a:pPr latinLnBrk="1"/>
          <a:r>
            <a:rPr lang="ko-KR" altLang="en-US" dirty="0" smtClean="0"/>
            <a:t>결정함수</a:t>
          </a:r>
          <a:r>
            <a:rPr lang="en-US" altLang="ko-KR" dirty="0" smtClean="0"/>
            <a:t>8</a:t>
          </a:r>
          <a:endParaRPr lang="ko-KR" altLang="en-US" dirty="0"/>
        </a:p>
      </dgm:t>
    </dgm:pt>
    <dgm:pt modelId="{70744D61-5862-4088-8C75-9BC7838E6E2E}" type="sibTrans" cxnId="{C154EC79-CE5D-43F2-9D95-A3C3004A8101}">
      <dgm:prSet/>
      <dgm:spPr/>
      <dgm:t>
        <a:bodyPr/>
        <a:lstStyle/>
        <a:p>
          <a:pPr latinLnBrk="1"/>
          <a:endParaRPr lang="ko-KR" altLang="en-US"/>
        </a:p>
      </dgm:t>
    </dgm:pt>
    <dgm:pt modelId="{74F76CF1-06EB-4FD4-B6E9-6D9C51AC6846}" type="parTrans" cxnId="{C154EC79-CE5D-43F2-9D95-A3C3004A8101}">
      <dgm:prSet/>
      <dgm:spPr/>
      <dgm:t>
        <a:bodyPr/>
        <a:lstStyle/>
        <a:p>
          <a:pPr latinLnBrk="1"/>
          <a:endParaRPr lang="ko-KR" altLang="en-US"/>
        </a:p>
      </dgm:t>
    </dgm:pt>
    <dgm:pt modelId="{EBD52597-D4E3-4A39-9CCE-08CC09F522DB}" type="pres">
      <dgm:prSet presAssocID="{5CBB17DD-4444-421A-AFC8-C1764139023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F17B5F-0770-4DC1-9FCE-A94DA2BC2346}" type="pres">
      <dgm:prSet presAssocID="{8D92F583-AE9E-4446-9FFD-8A164E99E2DF}" presName="linNode" presStyleCnt="0"/>
      <dgm:spPr/>
    </dgm:pt>
    <dgm:pt modelId="{57F09492-87C1-4833-A035-69D635262130}" type="pres">
      <dgm:prSet presAssocID="{8D92F583-AE9E-4446-9FFD-8A164E99E2DF}" presName="parentText" presStyleLbl="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45524E1-7392-49C0-90CE-8D4CEF3F4990}" type="pres">
      <dgm:prSet presAssocID="{2786595B-42AE-45C0-A05C-4781F888336B}" presName="sp" presStyleCnt="0"/>
      <dgm:spPr/>
    </dgm:pt>
    <dgm:pt modelId="{DBF40BDB-46DF-4132-BBAB-D5CB7534F9C5}" type="pres">
      <dgm:prSet presAssocID="{CD859BC7-3734-43F6-AB53-9DB68CDED56A}" presName="linNode" presStyleCnt="0"/>
      <dgm:spPr/>
    </dgm:pt>
    <dgm:pt modelId="{689918F1-682D-4E93-8193-E77C206DDB91}" type="pres">
      <dgm:prSet presAssocID="{CD859BC7-3734-43F6-AB53-9DB68CDED56A}" presName="parentText" presStyleLbl="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67DF98-2919-4C58-BE56-C3D84B0FB2D3}" type="pres">
      <dgm:prSet presAssocID="{FE4C46DF-5AEA-4021-93F6-65EE54ABAC0C}" presName="sp" presStyleCnt="0"/>
      <dgm:spPr/>
    </dgm:pt>
    <dgm:pt modelId="{16E51CD3-CA52-47D3-A1E7-DD7FEB6866CA}" type="pres">
      <dgm:prSet presAssocID="{E6DB40B8-8D86-4D29-A048-28824195A5CB}" presName="linNode" presStyleCnt="0"/>
      <dgm:spPr/>
    </dgm:pt>
    <dgm:pt modelId="{07FA8E20-871D-46F1-809C-05EE0C07FFDD}" type="pres">
      <dgm:prSet presAssocID="{E6DB40B8-8D86-4D29-A048-28824195A5CB}" presName="parentText" presStyleLbl="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27F698-706E-4B60-B72A-73AE3A17D53C}" type="pres">
      <dgm:prSet presAssocID="{A206FADB-D6F3-47FA-9E9E-27F49123FD2E}" presName="sp" presStyleCnt="0"/>
      <dgm:spPr/>
    </dgm:pt>
    <dgm:pt modelId="{E0F45D25-027B-457E-A0AC-76548BAE2904}" type="pres">
      <dgm:prSet presAssocID="{A01DE133-301B-4F5B-80DC-B14315EF5A95}" presName="linNode" presStyleCnt="0"/>
      <dgm:spPr/>
    </dgm:pt>
    <dgm:pt modelId="{AB37032C-AAC4-417F-AC8C-4B5D54FEAF88}" type="pres">
      <dgm:prSet presAssocID="{A01DE133-301B-4F5B-80DC-B14315EF5A95}" presName="parentText" presStyleLbl="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2B62B0-540D-493B-A433-567E0F06E1D8}" type="pres">
      <dgm:prSet presAssocID="{F3D35724-B9BD-4C38-A482-E664CBF0582B}" presName="sp" presStyleCnt="0"/>
      <dgm:spPr/>
    </dgm:pt>
    <dgm:pt modelId="{4C799BCF-FEE1-4335-AD0E-DA85F57B5747}" type="pres">
      <dgm:prSet presAssocID="{A963BF88-AD6B-4B24-9E32-16D8FAFB7A58}" presName="linNode" presStyleCnt="0"/>
      <dgm:spPr/>
    </dgm:pt>
    <dgm:pt modelId="{021C3054-AA31-47C1-B6FD-BD41FD30B209}" type="pres">
      <dgm:prSet presAssocID="{A963BF88-AD6B-4B24-9E32-16D8FAFB7A58}" presName="parentText" presStyleLbl="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1E45A0-1B8A-4342-A6B4-744A2395FCCD}" type="pres">
      <dgm:prSet presAssocID="{B493737E-7E2E-4155-96CF-27E9E98249B9}" presName="sp" presStyleCnt="0"/>
      <dgm:spPr/>
    </dgm:pt>
    <dgm:pt modelId="{7441C220-6E05-4ABC-B785-1DB0E6ADF1B6}" type="pres">
      <dgm:prSet presAssocID="{720E7110-B0A0-4AC5-8E73-DBB8CF9A1186}" presName="linNode" presStyleCnt="0"/>
      <dgm:spPr/>
    </dgm:pt>
    <dgm:pt modelId="{298B833B-D1A9-4632-879A-49DFAC3EA928}" type="pres">
      <dgm:prSet presAssocID="{720E7110-B0A0-4AC5-8E73-DBB8CF9A1186}" presName="parentText" presStyleLbl="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648BF58-62BE-4E8A-848E-D613192647F6}" type="pres">
      <dgm:prSet presAssocID="{A7F1908C-7FEC-4F41-A0DA-C8B3257409D4}" presName="sp" presStyleCnt="0"/>
      <dgm:spPr/>
    </dgm:pt>
    <dgm:pt modelId="{3996F939-EB0A-4B2B-98DA-F3D292386A16}" type="pres">
      <dgm:prSet presAssocID="{53F18212-16C8-4B0A-8A26-8FCEF04C2AF5}" presName="linNode" presStyleCnt="0"/>
      <dgm:spPr/>
    </dgm:pt>
    <dgm:pt modelId="{06AB718C-762B-4D4C-ACC7-C044AA6BD573}" type="pres">
      <dgm:prSet presAssocID="{53F18212-16C8-4B0A-8A26-8FCEF04C2AF5}" presName="parentText" presStyleLbl="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CF3613-435A-46A1-8003-5701E7DE7533}" type="pres">
      <dgm:prSet presAssocID="{E88A38DE-02F2-442E-B7D0-2C468E0D21CD}" presName="sp" presStyleCnt="0"/>
      <dgm:spPr/>
    </dgm:pt>
    <dgm:pt modelId="{B2426C5A-FEFE-4686-9E11-A5DE883EA762}" type="pres">
      <dgm:prSet presAssocID="{A5ABAEE5-B2B5-44E8-9C5D-C219D75F1BED}" presName="linNode" presStyleCnt="0"/>
      <dgm:spPr/>
    </dgm:pt>
    <dgm:pt modelId="{84F1DCC8-4B24-4021-AEAD-4174D3D1E64C}" type="pres">
      <dgm:prSet presAssocID="{A5ABAEE5-B2B5-44E8-9C5D-C219D75F1BED}" presName="parentText" presStyleLbl="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E421B2C-2717-4630-A087-3B8941706A07}" srcId="{5CBB17DD-4444-421A-AFC8-C17641390231}" destId="{A963BF88-AD6B-4B24-9E32-16D8FAFB7A58}" srcOrd="4" destOrd="0" parTransId="{77CF3953-0F70-44DF-A420-F1C8D86ECFD9}" sibTransId="{B493737E-7E2E-4155-96CF-27E9E98249B9}"/>
    <dgm:cxn modelId="{9AE24524-A22D-48C4-8E77-CC9FFC0C1EEA}" srcId="{5CBB17DD-4444-421A-AFC8-C17641390231}" destId="{A01DE133-301B-4F5B-80DC-B14315EF5A95}" srcOrd="3" destOrd="0" parTransId="{1C66FBB3-84A2-400B-8BBE-31EFF7942B33}" sibTransId="{F3D35724-B9BD-4C38-A482-E664CBF0582B}"/>
    <dgm:cxn modelId="{42A24961-925F-4DB6-ACB2-4FFDAD162194}" srcId="{5CBB17DD-4444-421A-AFC8-C17641390231}" destId="{720E7110-B0A0-4AC5-8E73-DBB8CF9A1186}" srcOrd="5" destOrd="0" parTransId="{06111069-115E-4A76-AD8F-79A220134FC1}" sibTransId="{A7F1908C-7FEC-4F41-A0DA-C8B3257409D4}"/>
    <dgm:cxn modelId="{53BE7C01-D176-4A54-BE28-62B2797DB203}" type="presOf" srcId="{720E7110-B0A0-4AC5-8E73-DBB8CF9A1186}" destId="{298B833B-D1A9-4632-879A-49DFAC3EA928}" srcOrd="0" destOrd="0" presId="urn:microsoft.com/office/officeart/2005/8/layout/vList5"/>
    <dgm:cxn modelId="{E8F60A2D-8308-4D1F-9D4C-7E136F45349E}" type="presOf" srcId="{E6DB40B8-8D86-4D29-A048-28824195A5CB}" destId="{07FA8E20-871D-46F1-809C-05EE0C07FFDD}" srcOrd="0" destOrd="0" presId="urn:microsoft.com/office/officeart/2005/8/layout/vList5"/>
    <dgm:cxn modelId="{EE92CB6B-E9FD-4E1D-89B0-F35479E6DA94}" srcId="{5CBB17DD-4444-421A-AFC8-C17641390231}" destId="{8D92F583-AE9E-4446-9FFD-8A164E99E2DF}" srcOrd="0" destOrd="0" parTransId="{3ED75084-33A1-4418-9068-276B5EF6ECAB}" sibTransId="{2786595B-42AE-45C0-A05C-4781F888336B}"/>
    <dgm:cxn modelId="{1EBD5FD8-9845-47B0-B9CE-24D818BD25CA}" srcId="{5CBB17DD-4444-421A-AFC8-C17641390231}" destId="{53F18212-16C8-4B0A-8A26-8FCEF04C2AF5}" srcOrd="6" destOrd="0" parTransId="{0E1A573A-58D2-4A29-AC27-E4FC6F995A04}" sibTransId="{E88A38DE-02F2-442E-B7D0-2C468E0D21CD}"/>
    <dgm:cxn modelId="{C4434778-671F-41C1-8224-D2C06B933053}" type="presOf" srcId="{5CBB17DD-4444-421A-AFC8-C17641390231}" destId="{EBD52597-D4E3-4A39-9CCE-08CC09F522DB}" srcOrd="0" destOrd="0" presId="urn:microsoft.com/office/officeart/2005/8/layout/vList5"/>
    <dgm:cxn modelId="{2BF99BB3-ADFB-40EC-A284-A0702E781979}" type="presOf" srcId="{A963BF88-AD6B-4B24-9E32-16D8FAFB7A58}" destId="{021C3054-AA31-47C1-B6FD-BD41FD30B209}" srcOrd="0" destOrd="0" presId="urn:microsoft.com/office/officeart/2005/8/layout/vList5"/>
    <dgm:cxn modelId="{8B2B74F2-2B01-49CD-ABFB-8A1FFC114B67}" type="presOf" srcId="{53F18212-16C8-4B0A-8A26-8FCEF04C2AF5}" destId="{06AB718C-762B-4D4C-ACC7-C044AA6BD573}" srcOrd="0" destOrd="0" presId="urn:microsoft.com/office/officeart/2005/8/layout/vList5"/>
    <dgm:cxn modelId="{FE4A228C-33FC-428E-8F36-56A96DDA7214}" type="presOf" srcId="{A01DE133-301B-4F5B-80DC-B14315EF5A95}" destId="{AB37032C-AAC4-417F-AC8C-4B5D54FEAF88}" srcOrd="0" destOrd="0" presId="urn:microsoft.com/office/officeart/2005/8/layout/vList5"/>
    <dgm:cxn modelId="{D0DD57F3-D834-41BC-B8F5-3EAB9B5E3148}" type="presOf" srcId="{CD859BC7-3734-43F6-AB53-9DB68CDED56A}" destId="{689918F1-682D-4E93-8193-E77C206DDB91}" srcOrd="0" destOrd="0" presId="urn:microsoft.com/office/officeart/2005/8/layout/vList5"/>
    <dgm:cxn modelId="{5D922460-1774-4259-949F-4902C02828E2}" type="presOf" srcId="{A5ABAEE5-B2B5-44E8-9C5D-C219D75F1BED}" destId="{84F1DCC8-4B24-4021-AEAD-4174D3D1E64C}" srcOrd="0" destOrd="0" presId="urn:microsoft.com/office/officeart/2005/8/layout/vList5"/>
    <dgm:cxn modelId="{F8577D2B-DCF1-4A85-A56F-3843DDF97ADF}" type="presOf" srcId="{8D92F583-AE9E-4446-9FFD-8A164E99E2DF}" destId="{57F09492-87C1-4833-A035-69D635262130}" srcOrd="0" destOrd="0" presId="urn:microsoft.com/office/officeart/2005/8/layout/vList5"/>
    <dgm:cxn modelId="{C154EC79-CE5D-43F2-9D95-A3C3004A8101}" srcId="{5CBB17DD-4444-421A-AFC8-C17641390231}" destId="{A5ABAEE5-B2B5-44E8-9C5D-C219D75F1BED}" srcOrd="7" destOrd="0" parTransId="{74F76CF1-06EB-4FD4-B6E9-6D9C51AC6846}" sibTransId="{70744D61-5862-4088-8C75-9BC7838E6E2E}"/>
    <dgm:cxn modelId="{E2FD2D41-5136-402C-AD2E-778AAD81B380}" srcId="{5CBB17DD-4444-421A-AFC8-C17641390231}" destId="{E6DB40B8-8D86-4D29-A048-28824195A5CB}" srcOrd="2" destOrd="0" parTransId="{64CBEC10-9BBF-4C17-85C0-04451FC1A492}" sibTransId="{A206FADB-D6F3-47FA-9E9E-27F49123FD2E}"/>
    <dgm:cxn modelId="{660CB4A3-6983-448F-ADC4-550EBDCA8D1C}" srcId="{5CBB17DD-4444-421A-AFC8-C17641390231}" destId="{CD859BC7-3734-43F6-AB53-9DB68CDED56A}" srcOrd="1" destOrd="0" parTransId="{0EA82EEA-27F1-49AE-AEC2-15DABD2C0D1B}" sibTransId="{FE4C46DF-5AEA-4021-93F6-65EE54ABAC0C}"/>
    <dgm:cxn modelId="{23D7A308-8C63-4099-AEDB-0D0A35EBFA69}" type="presParOf" srcId="{EBD52597-D4E3-4A39-9CCE-08CC09F522DB}" destId="{CAF17B5F-0770-4DC1-9FCE-A94DA2BC2346}" srcOrd="0" destOrd="0" presId="urn:microsoft.com/office/officeart/2005/8/layout/vList5"/>
    <dgm:cxn modelId="{09DE708E-FBE3-467F-B9AA-17F72DD1EE15}" type="presParOf" srcId="{CAF17B5F-0770-4DC1-9FCE-A94DA2BC2346}" destId="{57F09492-87C1-4833-A035-69D635262130}" srcOrd="0" destOrd="0" presId="urn:microsoft.com/office/officeart/2005/8/layout/vList5"/>
    <dgm:cxn modelId="{CB2DF585-BA8C-46C5-80A3-8AD055D83C11}" type="presParOf" srcId="{EBD52597-D4E3-4A39-9CCE-08CC09F522DB}" destId="{845524E1-7392-49C0-90CE-8D4CEF3F4990}" srcOrd="1" destOrd="0" presId="urn:microsoft.com/office/officeart/2005/8/layout/vList5"/>
    <dgm:cxn modelId="{1BA257F8-C980-4754-9D77-21B6D8B81EF7}" type="presParOf" srcId="{EBD52597-D4E3-4A39-9CCE-08CC09F522DB}" destId="{DBF40BDB-46DF-4132-BBAB-D5CB7534F9C5}" srcOrd="2" destOrd="0" presId="urn:microsoft.com/office/officeart/2005/8/layout/vList5"/>
    <dgm:cxn modelId="{AD2B9878-2610-45ED-8DD4-211F0FCA7A0D}" type="presParOf" srcId="{DBF40BDB-46DF-4132-BBAB-D5CB7534F9C5}" destId="{689918F1-682D-4E93-8193-E77C206DDB91}" srcOrd="0" destOrd="0" presId="urn:microsoft.com/office/officeart/2005/8/layout/vList5"/>
    <dgm:cxn modelId="{CDCFD18E-10CE-4969-8AEE-311282DDA2CB}" type="presParOf" srcId="{EBD52597-D4E3-4A39-9CCE-08CC09F522DB}" destId="{E367DF98-2919-4C58-BE56-C3D84B0FB2D3}" srcOrd="3" destOrd="0" presId="urn:microsoft.com/office/officeart/2005/8/layout/vList5"/>
    <dgm:cxn modelId="{44755DC9-57CC-439C-A1EC-C0E1CB30D661}" type="presParOf" srcId="{EBD52597-D4E3-4A39-9CCE-08CC09F522DB}" destId="{16E51CD3-CA52-47D3-A1E7-DD7FEB6866CA}" srcOrd="4" destOrd="0" presId="urn:microsoft.com/office/officeart/2005/8/layout/vList5"/>
    <dgm:cxn modelId="{6C13F7B0-FBE8-4CF0-9051-F808E8CE750C}" type="presParOf" srcId="{16E51CD3-CA52-47D3-A1E7-DD7FEB6866CA}" destId="{07FA8E20-871D-46F1-809C-05EE0C07FFDD}" srcOrd="0" destOrd="0" presId="urn:microsoft.com/office/officeart/2005/8/layout/vList5"/>
    <dgm:cxn modelId="{4A1C3A36-1F20-41EF-9832-4CEFD1355DF6}" type="presParOf" srcId="{EBD52597-D4E3-4A39-9CCE-08CC09F522DB}" destId="{9327F698-706E-4B60-B72A-73AE3A17D53C}" srcOrd="5" destOrd="0" presId="urn:microsoft.com/office/officeart/2005/8/layout/vList5"/>
    <dgm:cxn modelId="{534F904D-D730-4B7D-B1CE-C7C9C5813EFF}" type="presParOf" srcId="{EBD52597-D4E3-4A39-9CCE-08CC09F522DB}" destId="{E0F45D25-027B-457E-A0AC-76548BAE2904}" srcOrd="6" destOrd="0" presId="urn:microsoft.com/office/officeart/2005/8/layout/vList5"/>
    <dgm:cxn modelId="{898BC625-6E5F-4332-8BC9-87691FAA05AE}" type="presParOf" srcId="{E0F45D25-027B-457E-A0AC-76548BAE2904}" destId="{AB37032C-AAC4-417F-AC8C-4B5D54FEAF88}" srcOrd="0" destOrd="0" presId="urn:microsoft.com/office/officeart/2005/8/layout/vList5"/>
    <dgm:cxn modelId="{7FE77C72-6522-46FC-A48D-598B0AA2FFCC}" type="presParOf" srcId="{EBD52597-D4E3-4A39-9CCE-08CC09F522DB}" destId="{792B62B0-540D-493B-A433-567E0F06E1D8}" srcOrd="7" destOrd="0" presId="urn:microsoft.com/office/officeart/2005/8/layout/vList5"/>
    <dgm:cxn modelId="{FE6D9587-CB82-4ACC-B312-455E7806E77A}" type="presParOf" srcId="{EBD52597-D4E3-4A39-9CCE-08CC09F522DB}" destId="{4C799BCF-FEE1-4335-AD0E-DA85F57B5747}" srcOrd="8" destOrd="0" presId="urn:microsoft.com/office/officeart/2005/8/layout/vList5"/>
    <dgm:cxn modelId="{29D7349D-B611-4364-894E-D2A4C41DF34F}" type="presParOf" srcId="{4C799BCF-FEE1-4335-AD0E-DA85F57B5747}" destId="{021C3054-AA31-47C1-B6FD-BD41FD30B209}" srcOrd="0" destOrd="0" presId="urn:microsoft.com/office/officeart/2005/8/layout/vList5"/>
    <dgm:cxn modelId="{4F98D979-45E9-4E2E-A5B1-577B29AED1C9}" type="presParOf" srcId="{EBD52597-D4E3-4A39-9CCE-08CC09F522DB}" destId="{EC1E45A0-1B8A-4342-A6B4-744A2395FCCD}" srcOrd="9" destOrd="0" presId="urn:microsoft.com/office/officeart/2005/8/layout/vList5"/>
    <dgm:cxn modelId="{5FCA20DF-5858-41E2-8205-C082779BE92B}" type="presParOf" srcId="{EBD52597-D4E3-4A39-9CCE-08CC09F522DB}" destId="{7441C220-6E05-4ABC-B785-1DB0E6ADF1B6}" srcOrd="10" destOrd="0" presId="urn:microsoft.com/office/officeart/2005/8/layout/vList5"/>
    <dgm:cxn modelId="{46DFC01C-AF92-4C62-9F3E-CDE609CEFEDE}" type="presParOf" srcId="{7441C220-6E05-4ABC-B785-1DB0E6ADF1B6}" destId="{298B833B-D1A9-4632-879A-49DFAC3EA928}" srcOrd="0" destOrd="0" presId="urn:microsoft.com/office/officeart/2005/8/layout/vList5"/>
    <dgm:cxn modelId="{1C3A5F5C-585D-45E8-873F-537D63BE7B32}" type="presParOf" srcId="{EBD52597-D4E3-4A39-9CCE-08CC09F522DB}" destId="{8648BF58-62BE-4E8A-848E-D613192647F6}" srcOrd="11" destOrd="0" presId="urn:microsoft.com/office/officeart/2005/8/layout/vList5"/>
    <dgm:cxn modelId="{900631E5-E5D7-4989-8F49-9139843DCE14}" type="presParOf" srcId="{EBD52597-D4E3-4A39-9CCE-08CC09F522DB}" destId="{3996F939-EB0A-4B2B-98DA-F3D292386A16}" srcOrd="12" destOrd="0" presId="urn:microsoft.com/office/officeart/2005/8/layout/vList5"/>
    <dgm:cxn modelId="{F55E0425-0473-419C-A1B8-318AD3717D4A}" type="presParOf" srcId="{3996F939-EB0A-4B2B-98DA-F3D292386A16}" destId="{06AB718C-762B-4D4C-ACC7-C044AA6BD573}" srcOrd="0" destOrd="0" presId="urn:microsoft.com/office/officeart/2005/8/layout/vList5"/>
    <dgm:cxn modelId="{1B208CA5-1D20-47BD-B427-1F03F9CB65C3}" type="presParOf" srcId="{EBD52597-D4E3-4A39-9CCE-08CC09F522DB}" destId="{46CF3613-435A-46A1-8003-5701E7DE7533}" srcOrd="13" destOrd="0" presId="urn:microsoft.com/office/officeart/2005/8/layout/vList5"/>
    <dgm:cxn modelId="{1D978B65-D263-479A-9759-F1500ECBBB22}" type="presParOf" srcId="{EBD52597-D4E3-4A39-9CCE-08CC09F522DB}" destId="{B2426C5A-FEFE-4686-9E11-A5DE883EA762}" srcOrd="14" destOrd="0" presId="urn:microsoft.com/office/officeart/2005/8/layout/vList5"/>
    <dgm:cxn modelId="{40CD951A-916C-4FC1-9803-23350DDE7840}" type="presParOf" srcId="{B2426C5A-FEFE-4686-9E11-A5DE883EA762}" destId="{84F1DCC8-4B24-4021-AEAD-4174D3D1E64C}" srcOrd="0" destOrd="0" presId="urn:microsoft.com/office/officeart/2005/8/layout/vList5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67151-E3E3-4D7F-A685-BCA50E57A061}" type="datetimeFigureOut">
              <a:rPr lang="ko-KR" altLang="en-US" smtClean="0"/>
              <a:pPr/>
              <a:t>2017-06-27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844D0-5FC5-47D9-8322-F51FAAAC1B4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88937-AB8E-42B7-94CE-A5470FF72C1C}" type="datetimeFigureOut">
              <a:rPr lang="ko-KR" altLang="en-US" smtClean="0"/>
              <a:pPr/>
              <a:t>2017-06-27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6FB6B-5F1C-4088-B85D-E3E7A9F6B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티비 애기울음소리</a:t>
            </a:r>
            <a:r>
              <a:rPr lang="en-US" altLang="ko-KR" dirty="0" smtClean="0"/>
              <a:t>…</a:t>
            </a:r>
            <a:endParaRPr lang="en-US" altLang="ko-KR" dirty="0"/>
          </a:p>
          <a:p>
            <a:r>
              <a:rPr lang="en-US" altLang="ko-KR" dirty="0" smtClean="0"/>
              <a:t>..</a:t>
            </a:r>
            <a:r>
              <a:rPr lang="en-US" altLang="ko-KR" baseline="0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데시벨로 했음에도 생각보다 정확도가 괜찮다</a:t>
            </a:r>
            <a:r>
              <a:rPr lang="en-US" altLang="ko-KR" dirty="0" smtClean="0"/>
              <a:t>. – </a:t>
            </a:r>
            <a:r>
              <a:rPr lang="ko-KR" altLang="en-US" dirty="0" smtClean="0"/>
              <a:t>댓글</a:t>
            </a:r>
            <a:r>
              <a:rPr lang="en-US" altLang="ko-KR" dirty="0" smtClean="0"/>
              <a:t>,</a:t>
            </a:r>
            <a:r>
              <a:rPr lang="ko-KR" altLang="en-US" dirty="0" smtClean="0"/>
              <a:t>리뷰 반응이 상대적으로 나쁘지 않다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예상질문</a:t>
            </a:r>
            <a:endParaRPr lang="en-US" altLang="ko-KR" dirty="0" smtClean="0"/>
          </a:p>
          <a:p>
            <a:r>
              <a:rPr lang="ko-KR" altLang="en-US" dirty="0" smtClean="0"/>
              <a:t>설거지 중 시계를 어떻게 차고 합니까</a:t>
            </a:r>
            <a:r>
              <a:rPr lang="en-US" altLang="ko-KR" dirty="0" smtClean="0"/>
              <a:t>?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샤오미 밴드</a:t>
            </a:r>
            <a:r>
              <a:rPr lang="en-US" altLang="ko-KR" baseline="0" dirty="0" smtClean="0"/>
              <a:t>)(</a:t>
            </a:r>
            <a:r>
              <a:rPr lang="ko-KR" altLang="en-US" baseline="0" dirty="0" smtClean="0"/>
              <a:t>보청기랑 블루투스 연계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  <a:p>
            <a:r>
              <a:rPr lang="ko-KR" altLang="en-US" dirty="0" smtClean="0"/>
              <a:t>차라리 이어폰이랑 블루투스 연결하는</a:t>
            </a:r>
            <a:r>
              <a:rPr lang="ko-KR" altLang="en-US" baseline="0" dirty="0" smtClean="0"/>
              <a:t> 게 더 낫지 않나</a:t>
            </a:r>
            <a:r>
              <a:rPr lang="en-US" altLang="ko-KR" baseline="0" dirty="0" smtClean="0"/>
              <a:t>?(</a:t>
            </a:r>
            <a:r>
              <a:rPr lang="ko-KR" altLang="en-US" baseline="0" dirty="0" smtClean="0"/>
              <a:t>가능만하다면 이렇게 한다</a:t>
            </a:r>
            <a:r>
              <a:rPr lang="en-US" altLang="ko-KR" baseline="0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사람에 맞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데시벨로 했음에도 생각보다 정확도가 괜찮다</a:t>
            </a:r>
            <a:r>
              <a:rPr lang="en-US" altLang="ko-KR" dirty="0" smtClean="0"/>
              <a:t>. – </a:t>
            </a:r>
            <a:r>
              <a:rPr lang="ko-KR" altLang="en-US" dirty="0" smtClean="0"/>
              <a:t>댓글</a:t>
            </a:r>
            <a:r>
              <a:rPr lang="en-US" altLang="ko-KR" dirty="0" smtClean="0"/>
              <a:t>,</a:t>
            </a:r>
            <a:r>
              <a:rPr lang="ko-KR" altLang="en-US" dirty="0" smtClean="0"/>
              <a:t>리뷰 반응이 상대적으로 나쁘지 않다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자본주의 사회에서 적정기술보다는 첨단기술에 초점이 맞춰져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그러나 모두가 사용할 수 있는 실질적인 기술이 필요하다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잘못된 판단으로 진동을 울린다면 </a:t>
            </a:r>
            <a:r>
              <a:rPr lang="en-US" altLang="ko-KR" dirty="0" smtClean="0"/>
              <a:t>….???</a:t>
            </a:r>
          </a:p>
          <a:p>
            <a:r>
              <a:rPr lang="ko-KR" altLang="en-US" dirty="0" smtClean="0"/>
              <a:t>진동을 울리지 못한다면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소음 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TV</a:t>
            </a:r>
            <a:r>
              <a:rPr lang="ko-KR" altLang="en-US" baseline="0" dirty="0" smtClean="0"/>
              <a:t>소리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등등</a:t>
            </a:r>
            <a:endParaRPr lang="en-US" altLang="ko-KR" dirty="0" smtClean="0"/>
          </a:p>
          <a:p>
            <a:r>
              <a:rPr lang="ko-KR" altLang="en-US" dirty="0" smtClean="0"/>
              <a:t>아기 나이대별로 울음소리가 다른가</a:t>
            </a:r>
            <a:r>
              <a:rPr lang="en-US" altLang="ko-KR" dirty="0" smtClean="0"/>
              <a:t>..?(</a:t>
            </a:r>
            <a:r>
              <a:rPr lang="ko-KR" altLang="en-US" dirty="0" smtClean="0"/>
              <a:t>구별하여 알고리즘 작성 필요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청각장애인마다 못 듣는 주파수 대역대가 다르다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주파수대역대를 변경할 필요가 있다</a:t>
            </a:r>
            <a:r>
              <a:rPr lang="en-US" altLang="ko-KR" dirty="0" smtClean="0"/>
              <a:t>.)</a:t>
            </a:r>
          </a:p>
          <a:p>
            <a:r>
              <a:rPr lang="ko-KR" altLang="en-US" dirty="0" smtClean="0"/>
              <a:t>지그비 모듈 </a:t>
            </a:r>
            <a:r>
              <a:rPr lang="en-US" altLang="ko-KR" dirty="0" smtClean="0"/>
              <a:t>+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블루투스 모듈을 합쳐서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통합 모듈 형식 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하드웨어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만들면 가격은 낮출 수 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오류가 난다면 어떻게 할 것인가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지그비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+ </a:t>
            </a:r>
            <a:r>
              <a:rPr lang="ko-KR" altLang="en-US" baseline="0" dirty="0" smtClean="0"/>
              <a:t>블루투스 모듈이 필요하다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dirty="0" smtClean="0"/>
              <a:t>생각한 모든</a:t>
            </a:r>
            <a:r>
              <a:rPr lang="ko-KR" altLang="en-US" baseline="0" dirty="0" smtClean="0"/>
              <a:t> 것을 표현하자 그것도 쉽게</a:t>
            </a:r>
            <a:r>
              <a:rPr lang="en-US" altLang="ko-KR" baseline="0" dirty="0" smtClean="0"/>
              <a:t>…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의료산업에서 활용 가능하도록 개발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자본주의 사회에서 적정기술보다는 첨단기술에 초점이 맞춰져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그러나 모두가 사용할 수 있는 실질적인 기술이 필요하다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질문 하나가 나온다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어떻게 하면 </a:t>
            </a:r>
            <a:r>
              <a:rPr lang="en-US" altLang="ko-KR" dirty="0" smtClean="0"/>
              <a:t>IBAR(</a:t>
            </a:r>
            <a:r>
              <a:rPr lang="ko-KR" altLang="en-US" dirty="0" smtClean="0"/>
              <a:t>호흡간 거리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정확히 알 수 있겠는가</a:t>
            </a:r>
            <a:r>
              <a:rPr lang="en-US" altLang="ko-KR" baseline="0" dirty="0" smtClean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75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질문 하나가 나온다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어떻게 하면 </a:t>
            </a:r>
            <a:r>
              <a:rPr lang="en-US" altLang="ko-KR" dirty="0" smtClean="0"/>
              <a:t>IBAR(</a:t>
            </a:r>
            <a:r>
              <a:rPr lang="ko-KR" altLang="en-US" dirty="0" smtClean="0"/>
              <a:t>호흡간 거리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정확히 알 수 있겠는가</a:t>
            </a:r>
            <a:r>
              <a:rPr lang="en-US" altLang="ko-KR" baseline="0" dirty="0" smtClean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티비 애기울음소리</a:t>
            </a:r>
            <a:r>
              <a:rPr lang="en-US" altLang="ko-KR" dirty="0" smtClean="0"/>
              <a:t>…</a:t>
            </a:r>
            <a:endParaRPr lang="en-US" altLang="ko-KR" dirty="0"/>
          </a:p>
          <a:p>
            <a:r>
              <a:rPr lang="en-US" altLang="ko-KR" dirty="0" smtClean="0"/>
              <a:t>..</a:t>
            </a:r>
            <a:r>
              <a:rPr lang="en-US" altLang="ko-KR" baseline="0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티비 애기울음소리</a:t>
            </a:r>
            <a:r>
              <a:rPr lang="en-US" altLang="ko-KR" dirty="0" smtClean="0"/>
              <a:t>…</a:t>
            </a:r>
            <a:endParaRPr lang="en-US" altLang="ko-KR" dirty="0"/>
          </a:p>
          <a:p>
            <a:r>
              <a:rPr lang="en-US" altLang="ko-KR" dirty="0" smtClean="0"/>
              <a:t>..</a:t>
            </a:r>
            <a:r>
              <a:rPr lang="en-US" altLang="ko-KR" baseline="0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FB6B-5F1C-4088-B85D-E3E7A9F6B40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84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이등변 삼각형 5"/>
          <p:cNvSpPr/>
          <p:nvPr userDrawn="1"/>
        </p:nvSpPr>
        <p:spPr>
          <a:xfrm rot="5400000">
            <a:off x="942972" y="1362466"/>
            <a:ext cx="2019304" cy="1314448"/>
          </a:xfrm>
          <a:prstGeom prst="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/>
          <p:cNvSpPr/>
          <p:nvPr userDrawn="1"/>
        </p:nvSpPr>
        <p:spPr>
          <a:xfrm rot="5400000">
            <a:off x="2219324" y="3524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 userDrawn="1"/>
        </p:nvSpPr>
        <p:spPr>
          <a:xfrm rot="10800000">
            <a:off x="257175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/>
          <p:cNvSpPr/>
          <p:nvPr userDrawn="1"/>
        </p:nvSpPr>
        <p:spPr>
          <a:xfrm rot="10800000" flipH="1">
            <a:off x="386715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 userDrawn="1"/>
        </p:nvSpPr>
        <p:spPr>
          <a:xfrm>
            <a:off x="10896600" y="5829300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각 삼각형 12"/>
          <p:cNvSpPr/>
          <p:nvPr userDrawn="1"/>
        </p:nvSpPr>
        <p:spPr>
          <a:xfrm flipH="1">
            <a:off x="9601200" y="5848347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/>
          <p:cNvSpPr/>
          <p:nvPr userDrawn="1"/>
        </p:nvSpPr>
        <p:spPr>
          <a:xfrm rot="16200000">
            <a:off x="10525124" y="51911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5162550" y="2389815"/>
            <a:ext cx="5539306" cy="503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r>
              <a:rPr lang="en-US" altLang="ko-KR" sz="3200" dirty="0" smtClean="0">
                <a:solidFill>
                  <a:srgbClr val="E84D3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SUBTITLE</a:t>
            </a:r>
            <a:endParaRPr lang="ko-KR" altLang="en-US" sz="3200" dirty="0">
              <a:solidFill>
                <a:srgbClr val="E84D3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텍스트 개체 틀 19"/>
          <p:cNvSpPr>
            <a:spLocks noGrp="1"/>
          </p:cNvSpPr>
          <p:nvPr>
            <p:ph type="body" sz="quarter" idx="11" hasCustomPrompt="1"/>
          </p:nvPr>
        </p:nvSpPr>
        <p:spPr>
          <a:xfrm>
            <a:off x="5162550" y="2957681"/>
            <a:ext cx="5539306" cy="18097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altLang="ko-KR" sz="6000" dirty="0" smtClean="0">
                <a:solidFill>
                  <a:srgbClr val="496F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MAIN TITLE</a:t>
            </a:r>
            <a:endParaRPr lang="ko-KR" altLang="en-US" sz="6000" dirty="0">
              <a:solidFill>
                <a:srgbClr val="496F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7473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5D384-4C0C-4827-BBFB-6DF36241032C}" type="datetime1">
              <a:rPr lang="ko-KR" altLang="en-US" smtClean="0"/>
              <a:pPr/>
              <a:t>2017-06-27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7682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F0BC8B-577A-45D6-9DD7-7CA56A3123E2}" type="datetime1">
              <a:rPr lang="ko-KR" altLang="en-US" smtClean="0"/>
              <a:pPr/>
              <a:t>2017-06-27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367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BC698E-2C04-4BB3-9E3D-692A6FA36D2E}" type="datetime1">
              <a:rPr lang="ko-KR" altLang="en-US" smtClean="0"/>
              <a:pPr/>
              <a:t>2017-06-27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67148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45992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0"/>
          </p:nvPr>
        </p:nvSpPr>
        <p:spPr>
          <a:xfrm>
            <a:off x="2590800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1"/>
          </p:nvPr>
        </p:nvSpPr>
        <p:spPr>
          <a:xfrm>
            <a:off x="5577455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그림 개체 틀 6"/>
          <p:cNvSpPr>
            <a:spLocks noGrp="1"/>
          </p:cNvSpPr>
          <p:nvPr>
            <p:ph type="pic" sz="quarter" idx="12"/>
          </p:nvPr>
        </p:nvSpPr>
        <p:spPr>
          <a:xfrm>
            <a:off x="8564110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4685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63883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12520B-BBF5-480C-948F-00ED4BD8B0FA}" type="datetime1">
              <a:rPr lang="ko-KR" altLang="en-US" smtClean="0"/>
              <a:pPr/>
              <a:t>2017-06-27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2191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64E819-1757-45EF-9DDF-26F44BE33DED}" type="datetime1">
              <a:rPr lang="ko-KR" altLang="en-US" smtClean="0"/>
              <a:pPr/>
              <a:t>2017-06-27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287785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C5AA87-3E44-4139-824E-304D61189590}" type="datetime1">
              <a:rPr lang="ko-KR" altLang="en-US" smtClean="0"/>
              <a:pPr/>
              <a:t>2017-06-27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2672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864995-CD90-49F7-9375-256103AAB80F}" type="datetime1">
              <a:rPr lang="ko-KR" altLang="en-US" smtClean="0"/>
              <a:pPr/>
              <a:t>2017-06-27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90734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07C9E5-D18E-48B1-ADF1-8014C1D7F2D1}" type="datetime1">
              <a:rPr lang="ko-KR" altLang="en-US" smtClean="0"/>
              <a:pPr/>
              <a:t>2017-06-27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90283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5790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Relationship Id="rId9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Data" Target="../diagrams/data3.xml"/><Relationship Id="rId7" Type="http://schemas.openxmlformats.org/officeDocument/2006/relationships/diagramData" Target="../diagrams/data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diagramColors" Target="../diagrams/colors4.xml"/><Relationship Id="rId4" Type="http://schemas.openxmlformats.org/officeDocument/2006/relationships/diagramLayout" Target="../diagrams/layout3.xml"/><Relationship Id="rId9" Type="http://schemas.openxmlformats.org/officeDocument/2006/relationships/diagramQuickStyle" Target="../diagrams/quickStyle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dex.go.kr/potal/main/EachDtlPageDetail.do?idx_cd=2710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102.png"/><Relationship Id="rId3" Type="http://schemas.openxmlformats.org/officeDocument/2006/relationships/tags" Target="../tags/tag3.xml"/><Relationship Id="rId21" Type="http://schemas.openxmlformats.org/officeDocument/2006/relationships/image" Target="../media/image97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101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9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00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99.png"/><Relationship Id="rId10" Type="http://schemas.openxmlformats.org/officeDocument/2006/relationships/tags" Target="../tags/tag10.xml"/><Relationship Id="rId19" Type="http://schemas.openxmlformats.org/officeDocument/2006/relationships/notesSlide" Target="../notesSlides/notesSlide46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98.png"/><Relationship Id="rId27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106.png"/><Relationship Id="rId3" Type="http://schemas.openxmlformats.org/officeDocument/2006/relationships/tags" Target="../tags/tag20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105.png"/><Relationship Id="rId33" Type="http://schemas.openxmlformats.org/officeDocument/2006/relationships/image" Target="../media/image113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29" Type="http://schemas.openxmlformats.org/officeDocument/2006/relationships/image" Target="../media/image109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95.png"/><Relationship Id="rId32" Type="http://schemas.openxmlformats.org/officeDocument/2006/relationships/image" Target="../media/image112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104.jpeg"/><Relationship Id="rId28" Type="http://schemas.openxmlformats.org/officeDocument/2006/relationships/image" Target="../media/image108.jpeg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image" Target="../media/image111.jpe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notesSlide" Target="../notesSlides/notesSlide47.xml"/><Relationship Id="rId27" Type="http://schemas.openxmlformats.org/officeDocument/2006/relationships/image" Target="../media/image107.png"/><Relationship Id="rId30" Type="http://schemas.openxmlformats.org/officeDocument/2006/relationships/image" Target="../media/image110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09.png"/><Relationship Id="rId3" Type="http://schemas.openxmlformats.org/officeDocument/2006/relationships/tags" Target="../tags/tag40.xml"/><Relationship Id="rId7" Type="http://schemas.openxmlformats.org/officeDocument/2006/relationships/image" Target="../media/image95.png"/><Relationship Id="rId12" Type="http://schemas.openxmlformats.org/officeDocument/2006/relationships/image" Target="../media/image105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notesSlide" Target="../notesSlides/notesSlide48.xml"/><Relationship Id="rId11" Type="http://schemas.openxmlformats.org/officeDocument/2006/relationships/image" Target="../media/image10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1.jpeg"/><Relationship Id="rId4" Type="http://schemas.openxmlformats.org/officeDocument/2006/relationships/tags" Target="../tags/tag41.xml"/><Relationship Id="rId9" Type="http://schemas.openxmlformats.org/officeDocument/2006/relationships/image" Target="../media/image108.jpeg"/><Relationship Id="rId1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9.xml"/><Relationship Id="rId13" Type="http://schemas.openxmlformats.org/officeDocument/2006/relationships/image" Target="../media/image106.png"/><Relationship Id="rId18" Type="http://schemas.openxmlformats.org/officeDocument/2006/relationships/image" Target="../media/image115.png"/><Relationship Id="rId3" Type="http://schemas.openxmlformats.org/officeDocument/2006/relationships/tags" Target="../tags/tag4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1.jpeg"/><Relationship Id="rId17" Type="http://schemas.openxmlformats.org/officeDocument/2006/relationships/image" Target="../media/image114.png"/><Relationship Id="rId2" Type="http://schemas.openxmlformats.org/officeDocument/2006/relationships/tags" Target="../tags/tag43.xml"/><Relationship Id="rId16" Type="http://schemas.openxmlformats.org/officeDocument/2006/relationships/image" Target="../media/image112.png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108.jpeg"/><Relationship Id="rId5" Type="http://schemas.openxmlformats.org/officeDocument/2006/relationships/tags" Target="../tags/tag46.xml"/><Relationship Id="rId15" Type="http://schemas.openxmlformats.org/officeDocument/2006/relationships/image" Target="../media/image109.png"/><Relationship Id="rId10" Type="http://schemas.openxmlformats.org/officeDocument/2006/relationships/image" Target="../media/image107.png"/><Relationship Id="rId19" Type="http://schemas.openxmlformats.org/officeDocument/2006/relationships/image" Target="../media/image116.jpeg"/><Relationship Id="rId4" Type="http://schemas.openxmlformats.org/officeDocument/2006/relationships/tags" Target="../tags/tag45.xml"/><Relationship Id="rId9" Type="http://schemas.openxmlformats.org/officeDocument/2006/relationships/image" Target="../media/image95.png"/><Relationship Id="rId14" Type="http://schemas.openxmlformats.org/officeDocument/2006/relationships/image" Target="../media/image10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5.png"/><Relationship Id="rId7" Type="http://schemas.openxmlformats.org/officeDocument/2006/relationships/image" Target="../media/image11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image" Target="../media/image107.png"/><Relationship Id="rId4" Type="http://schemas.openxmlformats.org/officeDocument/2006/relationships/image" Target="../media/image117.png"/><Relationship Id="rId9" Type="http://schemas.openxmlformats.org/officeDocument/2006/relationships/image" Target="../media/image1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tags" Target="../tags/tag60.xml"/><Relationship Id="rId18" Type="http://schemas.openxmlformats.org/officeDocument/2006/relationships/tags" Target="../tags/tag65.xml"/><Relationship Id="rId26" Type="http://schemas.openxmlformats.org/officeDocument/2006/relationships/tags" Target="../tags/tag73.xml"/><Relationship Id="rId39" Type="http://schemas.openxmlformats.org/officeDocument/2006/relationships/notesSlide" Target="../notesSlides/notesSlide53.xml"/><Relationship Id="rId3" Type="http://schemas.openxmlformats.org/officeDocument/2006/relationships/tags" Target="../tags/tag50.xml"/><Relationship Id="rId21" Type="http://schemas.openxmlformats.org/officeDocument/2006/relationships/tags" Target="../tags/tag68.xml"/><Relationship Id="rId34" Type="http://schemas.openxmlformats.org/officeDocument/2006/relationships/tags" Target="../tags/tag81.xml"/><Relationship Id="rId42" Type="http://schemas.openxmlformats.org/officeDocument/2006/relationships/image" Target="../media/image112.png"/><Relationship Id="rId47" Type="http://schemas.openxmlformats.org/officeDocument/2006/relationships/image" Target="../media/image108.jpeg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tags" Target="../tags/tag64.xml"/><Relationship Id="rId25" Type="http://schemas.openxmlformats.org/officeDocument/2006/relationships/tags" Target="../tags/tag72.xml"/><Relationship Id="rId33" Type="http://schemas.openxmlformats.org/officeDocument/2006/relationships/tags" Target="../tags/tag80.xml"/><Relationship Id="rId38" Type="http://schemas.openxmlformats.org/officeDocument/2006/relationships/slideLayout" Target="../slideLayouts/slideLayout2.xml"/><Relationship Id="rId46" Type="http://schemas.openxmlformats.org/officeDocument/2006/relationships/image" Target="../media/image107.png"/><Relationship Id="rId2" Type="http://schemas.openxmlformats.org/officeDocument/2006/relationships/tags" Target="../tags/tag49.xml"/><Relationship Id="rId16" Type="http://schemas.openxmlformats.org/officeDocument/2006/relationships/tags" Target="../tags/tag63.xml"/><Relationship Id="rId20" Type="http://schemas.openxmlformats.org/officeDocument/2006/relationships/tags" Target="../tags/tag67.xml"/><Relationship Id="rId29" Type="http://schemas.openxmlformats.org/officeDocument/2006/relationships/tags" Target="../tags/tag76.xml"/><Relationship Id="rId41" Type="http://schemas.openxmlformats.org/officeDocument/2006/relationships/image" Target="../media/image114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24" Type="http://schemas.openxmlformats.org/officeDocument/2006/relationships/tags" Target="../tags/tag71.xml"/><Relationship Id="rId32" Type="http://schemas.openxmlformats.org/officeDocument/2006/relationships/tags" Target="../tags/tag79.xml"/><Relationship Id="rId37" Type="http://schemas.openxmlformats.org/officeDocument/2006/relationships/tags" Target="../tags/tag84.xml"/><Relationship Id="rId40" Type="http://schemas.openxmlformats.org/officeDocument/2006/relationships/image" Target="../media/image95.png"/><Relationship Id="rId45" Type="http://schemas.openxmlformats.org/officeDocument/2006/relationships/image" Target="../media/image124.png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23" Type="http://schemas.openxmlformats.org/officeDocument/2006/relationships/tags" Target="../tags/tag70.xml"/><Relationship Id="rId28" Type="http://schemas.openxmlformats.org/officeDocument/2006/relationships/tags" Target="../tags/tag75.xml"/><Relationship Id="rId36" Type="http://schemas.openxmlformats.org/officeDocument/2006/relationships/tags" Target="../tags/tag83.xml"/><Relationship Id="rId49" Type="http://schemas.openxmlformats.org/officeDocument/2006/relationships/image" Target="../media/image106.png"/><Relationship Id="rId10" Type="http://schemas.openxmlformats.org/officeDocument/2006/relationships/tags" Target="../tags/tag57.xml"/><Relationship Id="rId19" Type="http://schemas.openxmlformats.org/officeDocument/2006/relationships/tags" Target="../tags/tag66.xml"/><Relationship Id="rId31" Type="http://schemas.openxmlformats.org/officeDocument/2006/relationships/tags" Target="../tags/tag78.xml"/><Relationship Id="rId44" Type="http://schemas.openxmlformats.org/officeDocument/2006/relationships/image" Target="../media/image123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Relationship Id="rId22" Type="http://schemas.openxmlformats.org/officeDocument/2006/relationships/tags" Target="../tags/tag69.xml"/><Relationship Id="rId27" Type="http://schemas.openxmlformats.org/officeDocument/2006/relationships/tags" Target="../tags/tag74.xml"/><Relationship Id="rId30" Type="http://schemas.openxmlformats.org/officeDocument/2006/relationships/tags" Target="../tags/tag77.xml"/><Relationship Id="rId35" Type="http://schemas.openxmlformats.org/officeDocument/2006/relationships/tags" Target="../tags/tag82.xml"/><Relationship Id="rId43" Type="http://schemas.openxmlformats.org/officeDocument/2006/relationships/image" Target="../media/image122.png"/><Relationship Id="rId48" Type="http://schemas.openxmlformats.org/officeDocument/2006/relationships/image" Target="../media/image111.jpeg"/><Relationship Id="rId8" Type="http://schemas.openxmlformats.org/officeDocument/2006/relationships/tags" Target="../tags/tag55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26" Type="http://schemas.openxmlformats.org/officeDocument/2006/relationships/tags" Target="../tags/tag110.xml"/><Relationship Id="rId39" Type="http://schemas.openxmlformats.org/officeDocument/2006/relationships/notesSlide" Target="../notesSlides/notesSlide54.xml"/><Relationship Id="rId3" Type="http://schemas.openxmlformats.org/officeDocument/2006/relationships/tags" Target="../tags/tag87.xml"/><Relationship Id="rId21" Type="http://schemas.openxmlformats.org/officeDocument/2006/relationships/tags" Target="../tags/tag105.xml"/><Relationship Id="rId34" Type="http://schemas.openxmlformats.org/officeDocument/2006/relationships/tags" Target="../tags/tag118.xml"/><Relationship Id="rId42" Type="http://schemas.openxmlformats.org/officeDocument/2006/relationships/image" Target="../media/image125.png"/><Relationship Id="rId47" Type="http://schemas.openxmlformats.org/officeDocument/2006/relationships/image" Target="../media/image130.png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5" Type="http://schemas.openxmlformats.org/officeDocument/2006/relationships/tags" Target="../tags/tag109.xml"/><Relationship Id="rId33" Type="http://schemas.openxmlformats.org/officeDocument/2006/relationships/tags" Target="../tags/tag117.xml"/><Relationship Id="rId38" Type="http://schemas.openxmlformats.org/officeDocument/2006/relationships/slideLayout" Target="../slideLayouts/slideLayout2.xml"/><Relationship Id="rId46" Type="http://schemas.openxmlformats.org/officeDocument/2006/relationships/image" Target="../media/image129.png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20" Type="http://schemas.openxmlformats.org/officeDocument/2006/relationships/tags" Target="../tags/tag104.xml"/><Relationship Id="rId29" Type="http://schemas.openxmlformats.org/officeDocument/2006/relationships/tags" Target="../tags/tag113.xml"/><Relationship Id="rId41" Type="http://schemas.openxmlformats.org/officeDocument/2006/relationships/image" Target="../media/image112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24" Type="http://schemas.openxmlformats.org/officeDocument/2006/relationships/tags" Target="../tags/tag108.xml"/><Relationship Id="rId32" Type="http://schemas.openxmlformats.org/officeDocument/2006/relationships/tags" Target="../tags/tag116.xml"/><Relationship Id="rId37" Type="http://schemas.openxmlformats.org/officeDocument/2006/relationships/tags" Target="../tags/tag121.xml"/><Relationship Id="rId40" Type="http://schemas.openxmlformats.org/officeDocument/2006/relationships/image" Target="../media/image95.png"/><Relationship Id="rId45" Type="http://schemas.openxmlformats.org/officeDocument/2006/relationships/image" Target="../media/image128.jpeg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23" Type="http://schemas.openxmlformats.org/officeDocument/2006/relationships/tags" Target="../tags/tag107.xml"/><Relationship Id="rId28" Type="http://schemas.openxmlformats.org/officeDocument/2006/relationships/tags" Target="../tags/tag112.xml"/><Relationship Id="rId36" Type="http://schemas.openxmlformats.org/officeDocument/2006/relationships/tags" Target="../tags/tag120.xml"/><Relationship Id="rId49" Type="http://schemas.openxmlformats.org/officeDocument/2006/relationships/image" Target="../media/image132.png"/><Relationship Id="rId10" Type="http://schemas.openxmlformats.org/officeDocument/2006/relationships/tags" Target="../tags/tag94.xml"/><Relationship Id="rId19" Type="http://schemas.openxmlformats.org/officeDocument/2006/relationships/tags" Target="../tags/tag103.xml"/><Relationship Id="rId31" Type="http://schemas.openxmlformats.org/officeDocument/2006/relationships/tags" Target="../tags/tag115.xml"/><Relationship Id="rId44" Type="http://schemas.openxmlformats.org/officeDocument/2006/relationships/image" Target="../media/image127.jpeg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Relationship Id="rId22" Type="http://schemas.openxmlformats.org/officeDocument/2006/relationships/tags" Target="../tags/tag106.xml"/><Relationship Id="rId27" Type="http://schemas.openxmlformats.org/officeDocument/2006/relationships/tags" Target="../tags/tag111.xml"/><Relationship Id="rId30" Type="http://schemas.openxmlformats.org/officeDocument/2006/relationships/tags" Target="../tags/tag114.xml"/><Relationship Id="rId35" Type="http://schemas.openxmlformats.org/officeDocument/2006/relationships/tags" Target="../tags/tag119.xml"/><Relationship Id="rId43" Type="http://schemas.openxmlformats.org/officeDocument/2006/relationships/image" Target="../media/image126.png"/><Relationship Id="rId48" Type="http://schemas.openxmlformats.org/officeDocument/2006/relationships/image" Target="../media/image131.png"/><Relationship Id="rId8" Type="http://schemas.openxmlformats.org/officeDocument/2006/relationships/tags" Target="../tags/tag9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34.png"/><Relationship Id="rId3" Type="http://schemas.openxmlformats.org/officeDocument/2006/relationships/tags" Target="../tags/tag124.xml"/><Relationship Id="rId7" Type="http://schemas.openxmlformats.org/officeDocument/2006/relationships/image" Target="../media/image95.png"/><Relationship Id="rId12" Type="http://schemas.openxmlformats.org/officeDocument/2006/relationships/image" Target="../media/image133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notesSlide" Target="../notesSlides/notesSlide55.xml"/><Relationship Id="rId11" Type="http://schemas.openxmlformats.org/officeDocument/2006/relationships/image" Target="../media/image124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36.png"/><Relationship Id="rId10" Type="http://schemas.openxmlformats.org/officeDocument/2006/relationships/image" Target="../media/image123.png"/><Relationship Id="rId4" Type="http://schemas.openxmlformats.org/officeDocument/2006/relationships/tags" Target="../tags/tag125.xml"/><Relationship Id="rId9" Type="http://schemas.openxmlformats.org/officeDocument/2006/relationships/image" Target="../media/image122.png"/><Relationship Id="rId14" Type="http://schemas.openxmlformats.org/officeDocument/2006/relationships/image" Target="../media/image1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tags" Target="../tags/tag138.xml"/><Relationship Id="rId18" Type="http://schemas.openxmlformats.org/officeDocument/2006/relationships/tags" Target="../tags/tag143.xml"/><Relationship Id="rId26" Type="http://schemas.openxmlformats.org/officeDocument/2006/relationships/notesSlide" Target="../notesSlides/notesSlide57.xml"/><Relationship Id="rId3" Type="http://schemas.openxmlformats.org/officeDocument/2006/relationships/tags" Target="../tags/tag128.xml"/><Relationship Id="rId21" Type="http://schemas.openxmlformats.org/officeDocument/2006/relationships/tags" Target="../tags/tag146.xml"/><Relationship Id="rId34" Type="http://schemas.openxmlformats.org/officeDocument/2006/relationships/image" Target="../media/image140.jpeg"/><Relationship Id="rId7" Type="http://schemas.openxmlformats.org/officeDocument/2006/relationships/tags" Target="../tags/tag132.xml"/><Relationship Id="rId12" Type="http://schemas.openxmlformats.org/officeDocument/2006/relationships/tags" Target="../tags/tag137.xml"/><Relationship Id="rId17" Type="http://schemas.openxmlformats.org/officeDocument/2006/relationships/tags" Target="../tags/tag142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106.png"/><Relationship Id="rId2" Type="http://schemas.openxmlformats.org/officeDocument/2006/relationships/tags" Target="../tags/tag127.xml"/><Relationship Id="rId16" Type="http://schemas.openxmlformats.org/officeDocument/2006/relationships/tags" Target="../tags/tag141.xml"/><Relationship Id="rId20" Type="http://schemas.openxmlformats.org/officeDocument/2006/relationships/tags" Target="../tags/tag145.xml"/><Relationship Id="rId29" Type="http://schemas.openxmlformats.org/officeDocument/2006/relationships/image" Target="../media/image139.png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24" Type="http://schemas.openxmlformats.org/officeDocument/2006/relationships/tags" Target="../tags/tag149.xml"/><Relationship Id="rId32" Type="http://schemas.openxmlformats.org/officeDocument/2006/relationships/image" Target="../media/image111.jpeg"/><Relationship Id="rId5" Type="http://schemas.openxmlformats.org/officeDocument/2006/relationships/tags" Target="../tags/tag130.xml"/><Relationship Id="rId15" Type="http://schemas.openxmlformats.org/officeDocument/2006/relationships/tags" Target="../tags/tag140.xml"/><Relationship Id="rId23" Type="http://schemas.openxmlformats.org/officeDocument/2006/relationships/tags" Target="../tags/tag148.xml"/><Relationship Id="rId28" Type="http://schemas.openxmlformats.org/officeDocument/2006/relationships/image" Target="../media/image112.png"/><Relationship Id="rId10" Type="http://schemas.openxmlformats.org/officeDocument/2006/relationships/tags" Target="../tags/tag135.xml"/><Relationship Id="rId19" Type="http://schemas.openxmlformats.org/officeDocument/2006/relationships/tags" Target="../tags/tag144.xml"/><Relationship Id="rId31" Type="http://schemas.openxmlformats.org/officeDocument/2006/relationships/image" Target="../media/image108.jpeg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tags" Target="../tags/tag139.xml"/><Relationship Id="rId22" Type="http://schemas.openxmlformats.org/officeDocument/2006/relationships/tags" Target="../tags/tag147.xml"/><Relationship Id="rId27" Type="http://schemas.openxmlformats.org/officeDocument/2006/relationships/image" Target="../media/image95.png"/><Relationship Id="rId30" Type="http://schemas.openxmlformats.org/officeDocument/2006/relationships/image" Target="../media/image107.png"/><Relationship Id="rId35" Type="http://schemas.openxmlformats.org/officeDocument/2006/relationships/image" Target="../media/image14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3" Type="http://schemas.openxmlformats.org/officeDocument/2006/relationships/image" Target="../media/image95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106.png"/><Relationship Id="rId4" Type="http://schemas.openxmlformats.org/officeDocument/2006/relationships/image" Target="../media/image142.png"/><Relationship Id="rId9" Type="http://schemas.openxmlformats.org/officeDocument/2006/relationships/image" Target="../media/image111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e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7020622" y="4879806"/>
            <a:ext cx="4484370" cy="1161105"/>
          </a:xfrm>
        </p:spPr>
        <p:txBody>
          <a:bodyPr/>
          <a:lstStyle/>
          <a:p>
            <a:r>
              <a:rPr lang="ko-KR" altLang="en-US" sz="1800" dirty="0" smtClean="0">
                <a:solidFill>
                  <a:srgbClr val="EC745B"/>
                </a:solidFill>
              </a:rPr>
              <a:t>컴퓨터미디어정보공학부 </a:t>
            </a:r>
            <a:r>
              <a:rPr lang="en-US" altLang="ko-KR" sz="1800" dirty="0" smtClean="0">
                <a:solidFill>
                  <a:srgbClr val="EC745B"/>
                </a:solidFill>
              </a:rPr>
              <a:t>2</a:t>
            </a:r>
            <a:r>
              <a:rPr lang="ko-KR" altLang="en-US" sz="1800" dirty="0" smtClean="0">
                <a:solidFill>
                  <a:srgbClr val="EC745B"/>
                </a:solidFill>
              </a:rPr>
              <a:t>학년</a:t>
            </a:r>
            <a:endParaRPr lang="en-US" altLang="ko-KR" sz="1800" dirty="0" smtClean="0">
              <a:solidFill>
                <a:srgbClr val="EC745B"/>
              </a:solidFill>
            </a:endParaRPr>
          </a:p>
          <a:p>
            <a:r>
              <a:rPr lang="en-US" altLang="ko-KR" sz="1800" dirty="0" smtClean="0">
                <a:solidFill>
                  <a:srgbClr val="EC745B"/>
                </a:solidFill>
              </a:rPr>
              <a:t>201301311 – </a:t>
            </a:r>
            <a:r>
              <a:rPr lang="ko-KR" altLang="en-US" sz="1800" dirty="0" smtClean="0">
                <a:solidFill>
                  <a:srgbClr val="EC745B"/>
                </a:solidFill>
              </a:rPr>
              <a:t>황 상 두</a:t>
            </a:r>
            <a:endParaRPr lang="en-US" altLang="ko-KR" sz="1800" dirty="0" smtClean="0">
              <a:solidFill>
                <a:srgbClr val="EC745B"/>
              </a:solidFill>
            </a:endParaRPr>
          </a:p>
          <a:p>
            <a:r>
              <a:rPr lang="en-US" altLang="ko-KR" sz="1800" dirty="0" smtClean="0">
                <a:solidFill>
                  <a:srgbClr val="EC745B"/>
                </a:solidFill>
              </a:rPr>
              <a:t>010-4082-8382</a:t>
            </a:r>
          </a:p>
          <a:p>
            <a:r>
              <a:rPr lang="en-US" altLang="ko-KR" sz="1800" dirty="0" smtClean="0">
                <a:solidFill>
                  <a:srgbClr val="EC745B"/>
                </a:solidFill>
              </a:rPr>
              <a:t>ghkdtkden93@naver.com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099560" y="2383499"/>
            <a:ext cx="6602296" cy="1809743"/>
          </a:xfrm>
        </p:spPr>
        <p:txBody>
          <a:bodyPr/>
          <a:lstStyle/>
          <a:p>
            <a:r>
              <a:rPr lang="en-US" altLang="ko-KR" sz="8000" dirty="0" smtClean="0">
                <a:solidFill>
                  <a:srgbClr val="496F74"/>
                </a:solidFill>
              </a:rPr>
              <a:t>Baby Alarm</a:t>
            </a:r>
            <a:endParaRPr lang="ko-KR" altLang="en-US" sz="8000" dirty="0">
              <a:solidFill>
                <a:srgbClr val="496F7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53293" y="3732028"/>
            <a:ext cx="639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청각장애부모를 위한 아기 헬스케어 서비스 어플리케이션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1646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540717" y="312496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1.</a:t>
            </a:r>
            <a:r>
              <a:rPr lang="ko-KR" altLang="en-US" sz="2000" dirty="0" smtClean="0">
                <a:solidFill>
                  <a:srgbClr val="496F74"/>
                </a:solidFill>
              </a:rPr>
              <a:t>크라잉 베베 </a:t>
            </a:r>
            <a:r>
              <a:rPr lang="en-US" altLang="ko-KR" sz="2000" dirty="0" smtClean="0">
                <a:solidFill>
                  <a:srgbClr val="496F74"/>
                </a:solidFill>
              </a:rPr>
              <a:t>- </a:t>
            </a:r>
            <a:r>
              <a:rPr lang="ko-KR" altLang="en-US" sz="2000" dirty="0" smtClean="0">
                <a:solidFill>
                  <a:srgbClr val="496F74"/>
                </a:solidFill>
              </a:rPr>
              <a:t>웹  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1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195425" y="2530549"/>
            <a:ext cx="3139960" cy="3030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1650447" y="3669669"/>
            <a:ext cx="376315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모바일보다  보기 편함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650447" y="2953980"/>
            <a:ext cx="376315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웹도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서비스 제공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1650447" y="4371418"/>
            <a:ext cx="376315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사진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업로드 지원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9452344" y="2526054"/>
            <a:ext cx="2604977" cy="3204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1414114" y="4839677"/>
            <a:ext cx="433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모바일은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 지원하지 않음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(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보기만 가능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)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540717" y="312496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1.</a:t>
            </a:r>
            <a:r>
              <a:rPr lang="ko-KR" altLang="en-US" sz="2000" dirty="0" smtClean="0">
                <a:solidFill>
                  <a:srgbClr val="496F74"/>
                </a:solidFill>
              </a:rPr>
              <a:t>크라잉 베베 </a:t>
            </a:r>
            <a:r>
              <a:rPr lang="en-US" altLang="ko-KR" sz="2000" dirty="0" smtClean="0">
                <a:solidFill>
                  <a:srgbClr val="496F74"/>
                </a:solidFill>
              </a:rPr>
              <a:t>- </a:t>
            </a:r>
            <a:r>
              <a:rPr lang="ko-KR" altLang="en-US" sz="2000" dirty="0" smtClean="0">
                <a:solidFill>
                  <a:srgbClr val="496F74"/>
                </a:solidFill>
              </a:rPr>
              <a:t>커뮤니티 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074231" y="2242455"/>
            <a:ext cx="1919529" cy="341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8111263" y="2241732"/>
            <a:ext cx="1893954" cy="336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10141720" y="2242458"/>
            <a:ext cx="1893954" cy="336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Arrow (Long)"/>
          <p:cNvSpPr>
            <a:spLocks noEditPoints="1"/>
          </p:cNvSpPr>
          <p:nvPr/>
        </p:nvSpPr>
        <p:spPr bwMode="auto">
          <a:xfrm>
            <a:off x="9532393" y="3505196"/>
            <a:ext cx="999631" cy="208506"/>
          </a:xfrm>
          <a:custGeom>
            <a:avLst/>
            <a:gdLst>
              <a:gd name="T0" fmla="*/ 11772 w 13350"/>
              <a:gd name="T1" fmla="*/ 0 h 1966"/>
              <a:gd name="T2" fmla="*/ 13326 w 13350"/>
              <a:gd name="T3" fmla="*/ 1133 h 1966"/>
              <a:gd name="T4" fmla="*/ 11394 w 13350"/>
              <a:gd name="T5" fmla="*/ 1966 h 1966"/>
              <a:gd name="T6" fmla="*/ 0 w 13350"/>
              <a:gd name="T7" fmla="*/ 1535 h 1966"/>
              <a:gd name="T8" fmla="*/ 12580 w 13350"/>
              <a:gd name="T9" fmla="*/ 1078 h 1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50" h="1966">
                <a:moveTo>
                  <a:pt x="11772" y="0"/>
                </a:moveTo>
                <a:cubicBezTo>
                  <a:pt x="12689" y="805"/>
                  <a:pt x="13350" y="921"/>
                  <a:pt x="13326" y="1133"/>
                </a:cubicBezTo>
                <a:cubicBezTo>
                  <a:pt x="13296" y="1387"/>
                  <a:pt x="13084" y="1001"/>
                  <a:pt x="11394" y="1966"/>
                </a:cubicBezTo>
                <a:moveTo>
                  <a:pt x="0" y="1535"/>
                </a:moveTo>
                <a:cubicBezTo>
                  <a:pt x="4034" y="904"/>
                  <a:pt x="8497" y="170"/>
                  <a:pt x="12580" y="1078"/>
                </a:cubicBezTo>
              </a:path>
            </a:pathLst>
          </a:custGeom>
          <a:noFill/>
          <a:ln w="57150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lc="http://schemas.openxmlformats.org/drawingml/2006/lockedCanvas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15" name="Arrow (Long)"/>
          <p:cNvSpPr>
            <a:spLocks noEditPoints="1"/>
          </p:cNvSpPr>
          <p:nvPr/>
        </p:nvSpPr>
        <p:spPr bwMode="auto">
          <a:xfrm>
            <a:off x="7485878" y="3505196"/>
            <a:ext cx="999631" cy="208506"/>
          </a:xfrm>
          <a:custGeom>
            <a:avLst/>
            <a:gdLst>
              <a:gd name="T0" fmla="*/ 11772 w 13350"/>
              <a:gd name="T1" fmla="*/ 0 h 1966"/>
              <a:gd name="T2" fmla="*/ 13326 w 13350"/>
              <a:gd name="T3" fmla="*/ 1133 h 1966"/>
              <a:gd name="T4" fmla="*/ 11394 w 13350"/>
              <a:gd name="T5" fmla="*/ 1966 h 1966"/>
              <a:gd name="T6" fmla="*/ 0 w 13350"/>
              <a:gd name="T7" fmla="*/ 1535 h 1966"/>
              <a:gd name="T8" fmla="*/ 12580 w 13350"/>
              <a:gd name="T9" fmla="*/ 1078 h 1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50" h="1966">
                <a:moveTo>
                  <a:pt x="11772" y="0"/>
                </a:moveTo>
                <a:cubicBezTo>
                  <a:pt x="12689" y="805"/>
                  <a:pt x="13350" y="921"/>
                  <a:pt x="13326" y="1133"/>
                </a:cubicBezTo>
                <a:cubicBezTo>
                  <a:pt x="13296" y="1387"/>
                  <a:pt x="13084" y="1001"/>
                  <a:pt x="11394" y="1966"/>
                </a:cubicBezTo>
                <a:moveTo>
                  <a:pt x="0" y="1535"/>
                </a:moveTo>
                <a:cubicBezTo>
                  <a:pt x="4034" y="904"/>
                  <a:pt x="8497" y="170"/>
                  <a:pt x="12580" y="1078"/>
                </a:cubicBezTo>
              </a:path>
            </a:pathLst>
          </a:custGeom>
          <a:noFill/>
          <a:ln w="57150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lc="http://schemas.openxmlformats.org/drawingml/2006/lockedCanvas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1891481" y="2831960"/>
            <a:ext cx="376315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리스트로 나열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1891481" y="3661299"/>
            <a:ext cx="376315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검색기능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1891481" y="4554432"/>
            <a:ext cx="376315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댓글 작성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,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추천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,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공유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,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스크랩 기능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23537" y="5054456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 SNS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와 유사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78986" y="3289451"/>
            <a:ext cx="2520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일관된 페이지로 구성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68623" y="4150688"/>
            <a:ext cx="3937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최근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추천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댓글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조회순으로 가능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1575879" y="2392325"/>
            <a:ext cx="244265" cy="22328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11789239" y="2392325"/>
            <a:ext cx="244265" cy="22328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10112839" y="5397653"/>
            <a:ext cx="244265" cy="22328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8570551" y="2623973"/>
            <a:ext cx="244265" cy="22328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1.</a:t>
            </a:r>
            <a:r>
              <a:rPr lang="ko-KR" altLang="en-US" sz="2000" dirty="0" smtClean="0">
                <a:solidFill>
                  <a:srgbClr val="496F74"/>
                </a:solidFill>
              </a:rPr>
              <a:t>크라잉 베베 </a:t>
            </a:r>
            <a:r>
              <a:rPr lang="en-US" altLang="ko-KR" sz="2000" dirty="0" smtClean="0">
                <a:solidFill>
                  <a:srgbClr val="496F74"/>
                </a:solidFill>
              </a:rPr>
              <a:t>- </a:t>
            </a:r>
            <a:r>
              <a:rPr lang="ko-KR" altLang="en-US" sz="2000" dirty="0" smtClean="0">
                <a:solidFill>
                  <a:srgbClr val="496F74"/>
                </a:solidFill>
              </a:rPr>
              <a:t>커뮤니티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43613" y="2706833"/>
            <a:ext cx="376315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일관된  레이아웃 구조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9620653" y="2222203"/>
            <a:ext cx="1944000" cy="34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2744621" y="3172492"/>
            <a:ext cx="3340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커뮤니티 레이아웃 구조가 일치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643013" y="2220432"/>
            <a:ext cx="1945758" cy="3459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9618895" y="3870251"/>
            <a:ext cx="1945758" cy="1860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7632379" y="3868479"/>
            <a:ext cx="1945758" cy="1883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타원 18"/>
          <p:cNvSpPr/>
          <p:nvPr/>
        </p:nvSpPr>
        <p:spPr>
          <a:xfrm>
            <a:off x="7875607" y="2374037"/>
            <a:ext cx="390569" cy="22328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9844615" y="2374037"/>
            <a:ext cx="390569" cy="22328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9844615" y="3965093"/>
            <a:ext cx="585641" cy="22328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7875607" y="3989477"/>
            <a:ext cx="390569" cy="22328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2543613" y="3560273"/>
            <a:ext cx="376315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다양한 기준으로 분류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19881" y="4056412"/>
            <a:ext cx="2858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사용자가 폭넓은 선택가능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85791" y="5943600"/>
            <a:ext cx="800219" cy="531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000" b="1" dirty="0" smtClean="0"/>
              <a:t>…</a:t>
            </a:r>
            <a:endParaRPr lang="ko-KR" altLang="en-US" sz="4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420986" y="6071191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약</a:t>
            </a:r>
            <a:r>
              <a:rPr lang="en-US" altLang="ko-KR" dirty="0" smtClean="0"/>
              <a:t>50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1.</a:t>
            </a:r>
            <a:r>
              <a:rPr lang="ko-KR" altLang="en-US" sz="2000" dirty="0" smtClean="0">
                <a:solidFill>
                  <a:srgbClr val="496F74"/>
                </a:solidFill>
              </a:rPr>
              <a:t>크라잉 베베 </a:t>
            </a:r>
            <a:r>
              <a:rPr lang="en-US" altLang="ko-KR" sz="2000" dirty="0" smtClean="0">
                <a:solidFill>
                  <a:srgbClr val="496F74"/>
                </a:solidFill>
              </a:rPr>
              <a:t>- </a:t>
            </a:r>
            <a:r>
              <a:rPr lang="ko-KR" altLang="en-US" sz="2000" dirty="0" smtClean="0">
                <a:solidFill>
                  <a:srgbClr val="496F74"/>
                </a:solidFill>
              </a:rPr>
              <a:t>커뮤니티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6696" y="3830928"/>
            <a:ext cx="4305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계층깊이가 작고 중요한 컨텐츠 위에 배치</a:t>
            </a:r>
          </a:p>
        </p:txBody>
      </p:sp>
      <p:sp>
        <p:nvSpPr>
          <p:cNvPr id="18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89547" y="4225750"/>
            <a:ext cx="3413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계층깊이가 큰 컨텐츠 아래 배치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733635" y="2666856"/>
            <a:ext cx="2210558" cy="346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942843" y="2666856"/>
            <a:ext cx="2210558" cy="392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내용 개체 틀 2"/>
          <p:cNvSpPr txBox="1">
            <a:spLocks/>
          </p:cNvSpPr>
          <p:nvPr/>
        </p:nvSpPr>
        <p:spPr>
          <a:xfrm>
            <a:off x="6324890" y="2010147"/>
            <a:ext cx="1545482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윗부분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9176947" y="2010147"/>
            <a:ext cx="1545482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아랫부분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857270" y="4199857"/>
            <a:ext cx="380683" cy="712382"/>
            <a:chOff x="2423707" y="2362436"/>
            <a:chExt cx="380683" cy="2269782"/>
          </a:xfrm>
        </p:grpSpPr>
        <p:cxnSp>
          <p:nvCxnSpPr>
            <p:cNvPr id="26" name="꺾인 연결선 63"/>
            <p:cNvCxnSpPr/>
            <p:nvPr/>
          </p:nvCxnSpPr>
          <p:spPr>
            <a:xfrm flipH="1">
              <a:off x="2423707" y="2362436"/>
              <a:ext cx="380683" cy="1255507"/>
            </a:xfrm>
            <a:prstGeom prst="bentConnector2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63"/>
            <p:cNvCxnSpPr/>
            <p:nvPr/>
          </p:nvCxnSpPr>
          <p:spPr>
            <a:xfrm rot="16200000" flipV="1">
              <a:off x="2106912" y="3934739"/>
              <a:ext cx="1014274" cy="380683"/>
            </a:xfrm>
            <a:prstGeom prst="bentConnector3">
              <a:avLst>
                <a:gd name="adj1" fmla="val 82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5857270" y="5273745"/>
            <a:ext cx="380683" cy="712382"/>
            <a:chOff x="2423707" y="2362436"/>
            <a:chExt cx="380683" cy="2269782"/>
          </a:xfrm>
        </p:grpSpPr>
        <p:cxnSp>
          <p:nvCxnSpPr>
            <p:cNvPr id="33" name="꺾인 연결선 63"/>
            <p:cNvCxnSpPr/>
            <p:nvPr/>
          </p:nvCxnSpPr>
          <p:spPr>
            <a:xfrm flipH="1">
              <a:off x="2423707" y="2362436"/>
              <a:ext cx="380683" cy="1255507"/>
            </a:xfrm>
            <a:prstGeom prst="bentConnector2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63"/>
            <p:cNvCxnSpPr/>
            <p:nvPr/>
          </p:nvCxnSpPr>
          <p:spPr>
            <a:xfrm rot="16200000" flipV="1">
              <a:off x="2106912" y="3934739"/>
              <a:ext cx="1014274" cy="380683"/>
            </a:xfrm>
            <a:prstGeom prst="bentConnector3">
              <a:avLst>
                <a:gd name="adj1" fmla="val 82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8494144" y="3498113"/>
            <a:ext cx="380683" cy="2339162"/>
            <a:chOff x="2423707" y="2362436"/>
            <a:chExt cx="380683" cy="2269782"/>
          </a:xfrm>
        </p:grpSpPr>
        <p:cxnSp>
          <p:nvCxnSpPr>
            <p:cNvPr id="40" name="꺾인 연결선 63"/>
            <p:cNvCxnSpPr/>
            <p:nvPr/>
          </p:nvCxnSpPr>
          <p:spPr>
            <a:xfrm flipH="1">
              <a:off x="2423707" y="2362436"/>
              <a:ext cx="380683" cy="1255507"/>
            </a:xfrm>
            <a:prstGeom prst="bentConnector2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 63"/>
            <p:cNvCxnSpPr/>
            <p:nvPr/>
          </p:nvCxnSpPr>
          <p:spPr>
            <a:xfrm rot="16200000" flipV="1">
              <a:off x="2106912" y="3934739"/>
              <a:ext cx="1014274" cy="380683"/>
            </a:xfrm>
            <a:prstGeom prst="bentConnector3">
              <a:avLst>
                <a:gd name="adj1" fmla="val 82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내용 개체 틀 2"/>
          <p:cNvSpPr txBox="1">
            <a:spLocks/>
          </p:cNvSpPr>
          <p:nvPr/>
        </p:nvSpPr>
        <p:spPr>
          <a:xfrm>
            <a:off x="1341260" y="3354637"/>
            <a:ext cx="393249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사용자를 배려한 정보설계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9122735" y="5975495"/>
            <a:ext cx="478465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622461" y="580537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깊이 </a:t>
            </a:r>
            <a:r>
              <a:rPr lang="en-US" altLang="ko-KR" dirty="0" smtClean="0"/>
              <a:t>: 10</a:t>
            </a:r>
            <a:endParaRPr lang="ko-KR" altLang="en-US" dirty="0"/>
          </a:p>
        </p:txBody>
      </p:sp>
      <p:sp>
        <p:nvSpPr>
          <p:cNvPr id="49" name="타원 48"/>
          <p:cNvSpPr/>
          <p:nvPr/>
        </p:nvSpPr>
        <p:spPr>
          <a:xfrm>
            <a:off x="8781360" y="5882781"/>
            <a:ext cx="390569" cy="22328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9492121" y="6166893"/>
            <a:ext cx="800219" cy="531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000" b="1" dirty="0" smtClean="0"/>
              <a:t>…</a:t>
            </a:r>
            <a:endParaRPr lang="ko-KR" alt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1.</a:t>
            </a:r>
            <a:r>
              <a:rPr lang="ko-KR" altLang="en-US" sz="2000" dirty="0" smtClean="0">
                <a:solidFill>
                  <a:srgbClr val="496F74"/>
                </a:solidFill>
              </a:rPr>
              <a:t>크라잉 베베 </a:t>
            </a:r>
            <a:r>
              <a:rPr lang="en-US" altLang="ko-KR" sz="2000" dirty="0" smtClean="0">
                <a:solidFill>
                  <a:srgbClr val="496F74"/>
                </a:solidFill>
              </a:rPr>
              <a:t>- </a:t>
            </a:r>
            <a:r>
              <a:rPr lang="ko-KR" altLang="en-US" sz="2000" dirty="0" smtClean="0">
                <a:solidFill>
                  <a:srgbClr val="496F74"/>
                </a:solidFill>
              </a:rPr>
              <a:t>컨텐츠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6225" y="1834003"/>
            <a:ext cx="546523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8282940" y="2976880"/>
            <a:ext cx="1785620" cy="317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6423660" y="2976880"/>
            <a:ext cx="1775460" cy="3156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10134918" y="2976880"/>
            <a:ext cx="1771650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4533900" y="2987040"/>
            <a:ext cx="1823085" cy="324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내용 개체 틀 2"/>
          <p:cNvSpPr txBox="1">
            <a:spLocks/>
          </p:cNvSpPr>
          <p:nvPr/>
        </p:nvSpPr>
        <p:spPr>
          <a:xfrm>
            <a:off x="1611491" y="3692353"/>
            <a:ext cx="2635389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파트 별  제공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1611491" y="4352753"/>
            <a:ext cx="2635389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높은 퀄리티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20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1.</a:t>
            </a:r>
            <a:r>
              <a:rPr lang="ko-KR" altLang="en-US" sz="2000" dirty="0" smtClean="0">
                <a:solidFill>
                  <a:srgbClr val="496F74"/>
                </a:solidFill>
              </a:rPr>
              <a:t>크라잉 베베 </a:t>
            </a:r>
            <a:r>
              <a:rPr lang="en-US" altLang="ko-KR" sz="2000" dirty="0" smtClean="0">
                <a:solidFill>
                  <a:srgbClr val="496F74"/>
                </a:solidFill>
              </a:rPr>
              <a:t>- </a:t>
            </a:r>
            <a:r>
              <a:rPr lang="ko-KR" altLang="en-US" sz="2000" dirty="0" smtClean="0">
                <a:solidFill>
                  <a:srgbClr val="496F74"/>
                </a:solidFill>
              </a:rPr>
              <a:t>음성인식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18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889115" y="2265681"/>
            <a:ext cx="2263140" cy="402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내용 개체 틀 2"/>
          <p:cNvSpPr txBox="1">
            <a:spLocks/>
          </p:cNvSpPr>
          <p:nvPr/>
        </p:nvSpPr>
        <p:spPr>
          <a:xfrm>
            <a:off x="2473186" y="2920193"/>
            <a:ext cx="376315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머신 러닝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(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특정 화자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) 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방식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78894" y="3426492"/>
            <a:ext cx="451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울음소리 데이터 수집을 통해 정확도를 높임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9234924" y="2245359"/>
            <a:ext cx="2712749" cy="403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내용 개체 틀 2"/>
          <p:cNvSpPr txBox="1">
            <a:spLocks/>
          </p:cNvSpPr>
          <p:nvPr/>
        </p:nvSpPr>
        <p:spPr>
          <a:xfrm>
            <a:off x="2473186" y="3834593"/>
            <a:ext cx="376315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분석결과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에 대한  대처방법 소개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43290" y="4361212"/>
            <a:ext cx="3732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졸림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배고픔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가스 참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불편함 등 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1.</a:t>
            </a:r>
            <a:r>
              <a:rPr lang="ko-KR" altLang="en-US" sz="2000" dirty="0" smtClean="0">
                <a:solidFill>
                  <a:srgbClr val="496F74"/>
                </a:solidFill>
              </a:rPr>
              <a:t>크라잉 베베 </a:t>
            </a:r>
            <a:r>
              <a:rPr lang="en-US" altLang="ko-KR" sz="2000" dirty="0" smtClean="0">
                <a:solidFill>
                  <a:srgbClr val="496F74"/>
                </a:solidFill>
              </a:rPr>
              <a:t>– </a:t>
            </a:r>
            <a:r>
              <a:rPr lang="ko-KR" altLang="en-US" sz="2000" dirty="0" smtClean="0">
                <a:solidFill>
                  <a:srgbClr val="496F74"/>
                </a:solidFill>
              </a:rPr>
              <a:t>육아정보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18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266329" y="1877159"/>
            <a:ext cx="2582118" cy="4590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9930812" y="2509283"/>
            <a:ext cx="2122409" cy="3773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7814917" y="2509283"/>
            <a:ext cx="2122409" cy="3773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5730923" y="2519917"/>
            <a:ext cx="2122409" cy="3773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1998921" y="2881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1913860" y="2870790"/>
            <a:ext cx="350875" cy="4040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1913860" y="3902148"/>
            <a:ext cx="350875" cy="4040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1913860" y="5061097"/>
            <a:ext cx="350875" cy="4040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6602818" y="2551814"/>
            <a:ext cx="350875" cy="4040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8718697" y="2562446"/>
            <a:ext cx="350875" cy="4040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10792046" y="2551814"/>
            <a:ext cx="350875" cy="4040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1.</a:t>
            </a:r>
            <a:r>
              <a:rPr lang="ko-KR" altLang="en-US" sz="2000" dirty="0" smtClean="0">
                <a:solidFill>
                  <a:srgbClr val="496F74"/>
                </a:solidFill>
              </a:rPr>
              <a:t>크라잉 베베 </a:t>
            </a:r>
            <a:r>
              <a:rPr lang="en-US" altLang="ko-KR" sz="2000" dirty="0" smtClean="0">
                <a:solidFill>
                  <a:srgbClr val="496F74"/>
                </a:solidFill>
              </a:rPr>
              <a:t>– </a:t>
            </a:r>
            <a:r>
              <a:rPr lang="ko-KR" altLang="en-US" sz="2000" dirty="0" smtClean="0">
                <a:solidFill>
                  <a:srgbClr val="496F74"/>
                </a:solidFill>
              </a:rPr>
              <a:t>육아정보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18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1777193" y="2791122"/>
            <a:ext cx="3528453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체계적인 분류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(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라벨링 시스템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)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843777" y="2162907"/>
            <a:ext cx="1758502" cy="3126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8032675" y="2200939"/>
            <a:ext cx="1716494" cy="305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10338624" y="3657600"/>
            <a:ext cx="873197" cy="1552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10317346" y="1839432"/>
            <a:ext cx="873197" cy="1552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8" name="직선 화살표 연결선 37"/>
          <p:cNvCxnSpPr/>
          <p:nvPr/>
        </p:nvCxnSpPr>
        <p:spPr>
          <a:xfrm>
            <a:off x="7634177" y="3726021"/>
            <a:ext cx="430396" cy="69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4098" idx="3"/>
            <a:endCxn id="4100" idx="1"/>
          </p:cNvCxnSpPr>
          <p:nvPr/>
        </p:nvCxnSpPr>
        <p:spPr>
          <a:xfrm flipV="1">
            <a:off x="9749169" y="2615608"/>
            <a:ext cx="568177" cy="1111103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098" idx="3"/>
            <a:endCxn id="4099" idx="1"/>
          </p:cNvCxnSpPr>
          <p:nvPr/>
        </p:nvCxnSpPr>
        <p:spPr>
          <a:xfrm>
            <a:off x="9749169" y="3726711"/>
            <a:ext cx="589455" cy="707065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내용 개체 틀 2"/>
          <p:cNvSpPr txBox="1">
            <a:spLocks/>
          </p:cNvSpPr>
          <p:nvPr/>
        </p:nvSpPr>
        <p:spPr>
          <a:xfrm>
            <a:off x="1777193" y="3503504"/>
            <a:ext cx="3528453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신뢰성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높은 정보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87238" y="3979391"/>
            <a:ext cx="2242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출처를 정확히 밝힘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1777193" y="5140934"/>
            <a:ext cx="3528453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검색기능 필요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49" name="내용 개체 틀 2"/>
          <p:cNvSpPr txBox="1">
            <a:spLocks/>
          </p:cNvSpPr>
          <p:nvPr/>
        </p:nvSpPr>
        <p:spPr>
          <a:xfrm>
            <a:off x="1777193" y="4300948"/>
            <a:ext cx="3528453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많은 컨텐츠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cxnSp>
        <p:nvCxnSpPr>
          <p:cNvPr id="50" name="직선 화살표 연결선 49"/>
          <p:cNvCxnSpPr>
            <a:stCxn id="49" idx="2"/>
            <a:endCxn id="47" idx="0"/>
          </p:cNvCxnSpPr>
          <p:nvPr/>
        </p:nvCxnSpPr>
        <p:spPr>
          <a:xfrm rot="5400000">
            <a:off x="3344162" y="4943675"/>
            <a:ext cx="394517" cy="1588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576648" y="5369442"/>
            <a:ext cx="800219" cy="531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000" b="1" dirty="0" smtClean="0"/>
              <a:t>…</a:t>
            </a:r>
            <a:endParaRPr lang="ko-KR" alt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1.</a:t>
            </a:r>
            <a:r>
              <a:rPr lang="ko-KR" altLang="en-US" sz="2000" dirty="0" smtClean="0">
                <a:solidFill>
                  <a:srgbClr val="496F74"/>
                </a:solidFill>
              </a:rPr>
              <a:t>크라잉 베베 </a:t>
            </a:r>
            <a:r>
              <a:rPr lang="en-US" altLang="ko-KR" sz="2000" dirty="0" smtClean="0">
                <a:solidFill>
                  <a:srgbClr val="496F74"/>
                </a:solidFill>
              </a:rPr>
              <a:t>– </a:t>
            </a:r>
            <a:r>
              <a:rPr lang="ko-KR" altLang="en-US" sz="2000" dirty="0" smtClean="0">
                <a:solidFill>
                  <a:srgbClr val="496F74"/>
                </a:solidFill>
              </a:rPr>
              <a:t>성장일기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18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1777193" y="3950071"/>
            <a:ext cx="3528453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탭 방식으로 편한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UI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제공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633706" y="2551816"/>
            <a:ext cx="2135150" cy="3795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855912" y="2560674"/>
            <a:ext cx="2135150" cy="3795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10056850" y="2562447"/>
            <a:ext cx="2135150" cy="3795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타원 21"/>
          <p:cNvSpPr/>
          <p:nvPr/>
        </p:nvSpPr>
        <p:spPr>
          <a:xfrm>
            <a:off x="7081280" y="2583711"/>
            <a:ext cx="350875" cy="4040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7389627" y="2541179"/>
            <a:ext cx="421333" cy="4678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5433235" y="2998380"/>
            <a:ext cx="350875" cy="4040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10898400" y="2562445"/>
            <a:ext cx="350875" cy="4040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8761223" y="2615607"/>
            <a:ext cx="350875" cy="4040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262035" y="2169044"/>
            <a:ext cx="79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Touch</a:t>
            </a:r>
            <a:endParaRPr lang="ko-KR" altLang="en-US" dirty="0"/>
          </a:p>
        </p:txBody>
      </p:sp>
      <p:cxnSp>
        <p:nvCxnSpPr>
          <p:cNvPr id="33" name="직선 화살표 연결선 32"/>
          <p:cNvCxnSpPr>
            <a:stCxn id="27" idx="2"/>
          </p:cNvCxnSpPr>
          <p:nvPr/>
        </p:nvCxnSpPr>
        <p:spPr>
          <a:xfrm rot="5400000">
            <a:off x="5774209" y="2643972"/>
            <a:ext cx="715191" cy="227551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847906" y="2030820"/>
            <a:ext cx="79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Touch</a:t>
            </a:r>
            <a:endParaRPr lang="ko-KR" altLang="en-US" dirty="0"/>
          </a:p>
        </p:txBody>
      </p:sp>
      <p:sp>
        <p:nvSpPr>
          <p:cNvPr id="37" name="내용 개체 틀 2"/>
          <p:cNvSpPr txBox="1">
            <a:spLocks/>
          </p:cNvSpPr>
          <p:nvPr/>
        </p:nvSpPr>
        <p:spPr>
          <a:xfrm>
            <a:off x="1777193" y="4768778"/>
            <a:ext cx="3528453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전체 기록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열람 가능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44" name="내용 개체 틀 2"/>
          <p:cNvSpPr txBox="1">
            <a:spLocks/>
          </p:cNvSpPr>
          <p:nvPr/>
        </p:nvSpPr>
        <p:spPr>
          <a:xfrm>
            <a:off x="1777193" y="3142002"/>
            <a:ext cx="3528453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다양한 일기형식 지원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1.</a:t>
            </a:r>
            <a:r>
              <a:rPr lang="ko-KR" altLang="en-US" sz="2000" dirty="0" smtClean="0">
                <a:solidFill>
                  <a:srgbClr val="496F74"/>
                </a:solidFill>
              </a:rPr>
              <a:t>크라잉 베베 </a:t>
            </a:r>
            <a:r>
              <a:rPr lang="en-US" altLang="ko-KR" sz="2000" dirty="0" smtClean="0">
                <a:solidFill>
                  <a:srgbClr val="496F74"/>
                </a:solidFill>
              </a:rPr>
              <a:t>- </a:t>
            </a:r>
            <a:r>
              <a:rPr lang="ko-KR" altLang="en-US" sz="2000" dirty="0" smtClean="0">
                <a:solidFill>
                  <a:srgbClr val="496F74"/>
                </a:solidFill>
              </a:rPr>
              <a:t>시사점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18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3339960" y="2282018"/>
            <a:ext cx="5346839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아기엄마들을 위한 다양한  컨텐츠  개발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00246" y="2777684"/>
            <a:ext cx="2653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사용자를 고려하여 개발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87296" y="3646837"/>
            <a:ext cx="2858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사용자를 배려한 정보설계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3339960" y="3158318"/>
            <a:ext cx="5346839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효율적인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UI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구성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3339960" y="3982561"/>
            <a:ext cx="5346839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적응하기 쉬운 레이아웃 구성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339960" y="4811902"/>
            <a:ext cx="5346839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특정화자방식으로 음성인식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1240" y="5262986"/>
            <a:ext cx="4161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불특정화자방식보다 높은 성공률을 기대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53619" y="4433646"/>
            <a:ext cx="4644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많은 컨텐츠와 기능들에 쉽게 적응하도록 구성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2493092" y="302971"/>
            <a:ext cx="5539306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목차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3" name="오각형 32"/>
          <p:cNvSpPr/>
          <p:nvPr/>
        </p:nvSpPr>
        <p:spPr>
          <a:xfrm>
            <a:off x="2276072" y="1937498"/>
            <a:ext cx="4065284" cy="598972"/>
          </a:xfrm>
          <a:prstGeom prst="homePlate">
            <a:avLst/>
          </a:prstGeom>
          <a:gradFill rotWithShape="1">
            <a:gsLst>
              <a:gs pos="0">
                <a:srgbClr val="CFE2E7">
                  <a:tint val="90000"/>
                  <a:satMod val="92000"/>
                  <a:lumMod val="120000"/>
                </a:srgbClr>
              </a:gs>
              <a:gs pos="100000">
                <a:srgbClr val="CFE2E7">
                  <a:shade val="98000"/>
                  <a:satMod val="120000"/>
                  <a:lumMod val="98000"/>
                </a:srgbClr>
              </a:gs>
            </a:gsLst>
            <a:path path="circle">
              <a:fillToRect l="50000" t="50000" r="100000" b="100000"/>
            </a:path>
          </a:gra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 smtClean="0">
                <a:ln w="12700">
                  <a:solidFill>
                    <a:srgbClr val="2E5369">
                      <a:lumMod val="75000"/>
                    </a:srgbClr>
                  </a:solidFill>
                  <a:prstDash val="solid"/>
                </a:ln>
                <a:solidFill>
                  <a:srgbClr val="353535">
                    <a:lumMod val="20000"/>
                    <a:lumOff val="80000"/>
                  </a:srgbClr>
                </a:solidFill>
                <a:effectLst>
                  <a:outerShdw dist="38100" dir="2640000" algn="bl" rotWithShape="0">
                    <a:srgbClr val="2E5369">
                      <a:lumMod val="75000"/>
                    </a:srgbClr>
                  </a:outerShdw>
                </a:effectLst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개요</a:t>
            </a:r>
            <a:endParaRPr kumimoji="0" lang="en-US" altLang="ko-KR" sz="2800" b="1" i="0" u="none" strike="noStrike" kern="0" cap="none" spc="0" normalizeH="0" baseline="0" noProof="0" dirty="0">
              <a:ln w="12700">
                <a:solidFill>
                  <a:srgbClr val="2E5369">
                    <a:lumMod val="75000"/>
                  </a:srgbClr>
                </a:solidFill>
                <a:prstDash val="solid"/>
              </a:ln>
              <a:solidFill>
                <a:srgbClr val="353535">
                  <a:lumMod val="20000"/>
                  <a:lumOff val="80000"/>
                </a:srgbClr>
              </a:solidFill>
              <a:effectLst>
                <a:outerShdw dist="38100" dir="2640000" algn="bl" rotWithShape="0">
                  <a:srgbClr val="2E5369">
                    <a:lumMod val="75000"/>
                  </a:srgbClr>
                </a:outerShdw>
              </a:effectLst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4" name="오각형 33"/>
          <p:cNvSpPr/>
          <p:nvPr/>
        </p:nvSpPr>
        <p:spPr>
          <a:xfrm>
            <a:off x="2276072" y="2770235"/>
            <a:ext cx="4065284" cy="598972"/>
          </a:xfrm>
          <a:prstGeom prst="homePlate">
            <a:avLst/>
          </a:prstGeom>
          <a:gradFill rotWithShape="1">
            <a:gsLst>
              <a:gs pos="0">
                <a:srgbClr val="CFE2E7">
                  <a:tint val="90000"/>
                  <a:satMod val="92000"/>
                  <a:lumMod val="120000"/>
                </a:srgbClr>
              </a:gs>
              <a:gs pos="100000">
                <a:srgbClr val="CFE2E7">
                  <a:shade val="98000"/>
                  <a:satMod val="120000"/>
                  <a:lumMod val="98000"/>
                </a:srgbClr>
              </a:gs>
            </a:gsLst>
            <a:path path="circle">
              <a:fillToRect l="50000" t="50000" r="100000" b="100000"/>
            </a:path>
          </a:gra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latinLnBrk="0">
              <a:defRPr/>
            </a:pPr>
            <a:r>
              <a:rPr lang="ko-KR" altLang="en-US" sz="2800" b="1" kern="0" dirty="0" smtClean="0">
                <a:ln w="12700">
                  <a:solidFill>
                    <a:srgbClr val="2E5369">
                      <a:lumMod val="75000"/>
                    </a:srgbClr>
                  </a:solidFill>
                  <a:prstDash val="solid"/>
                </a:ln>
                <a:solidFill>
                  <a:srgbClr val="353535">
                    <a:lumMod val="20000"/>
                    <a:lumOff val="80000"/>
                  </a:srgbClr>
                </a:solidFill>
                <a:effectLst>
                  <a:outerShdw dist="38100" dir="2640000" algn="bl" rotWithShape="0">
                    <a:srgbClr val="2E5369">
                      <a:lumMod val="75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개발배경 및 필요성</a:t>
            </a:r>
            <a:endParaRPr lang="en-US" altLang="ko-KR" sz="2800" b="1" kern="0" dirty="0">
              <a:ln w="12700">
                <a:solidFill>
                  <a:srgbClr val="2E5369">
                    <a:lumMod val="75000"/>
                  </a:srgbClr>
                </a:solidFill>
                <a:prstDash val="solid"/>
              </a:ln>
              <a:solidFill>
                <a:srgbClr val="353535">
                  <a:lumMod val="20000"/>
                  <a:lumOff val="80000"/>
                </a:srgbClr>
              </a:solidFill>
              <a:effectLst>
                <a:outerShdw dist="38100" dir="2640000" algn="bl" rotWithShape="0">
                  <a:srgbClr val="2E5369">
                    <a:lumMod val="75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5" name="오각형 34"/>
          <p:cNvSpPr/>
          <p:nvPr/>
        </p:nvSpPr>
        <p:spPr>
          <a:xfrm>
            <a:off x="2276072" y="3602972"/>
            <a:ext cx="4065284" cy="598972"/>
          </a:xfrm>
          <a:prstGeom prst="homePlate">
            <a:avLst/>
          </a:prstGeom>
          <a:gradFill rotWithShape="1">
            <a:gsLst>
              <a:gs pos="0">
                <a:srgbClr val="CFE2E7">
                  <a:tint val="90000"/>
                  <a:satMod val="92000"/>
                  <a:lumMod val="120000"/>
                </a:srgbClr>
              </a:gs>
              <a:gs pos="100000">
                <a:srgbClr val="CFE2E7">
                  <a:shade val="98000"/>
                  <a:satMod val="120000"/>
                  <a:lumMod val="98000"/>
                </a:srgbClr>
              </a:gs>
            </a:gsLst>
            <a:path path="circle">
              <a:fillToRect l="50000" t="50000" r="100000" b="100000"/>
            </a:path>
          </a:gra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 smtClean="0">
                <a:ln w="12700">
                  <a:solidFill>
                    <a:srgbClr val="2E5369">
                      <a:lumMod val="75000"/>
                    </a:srgbClr>
                  </a:solidFill>
                  <a:prstDash val="solid"/>
                </a:ln>
                <a:solidFill>
                  <a:srgbClr val="353535">
                    <a:lumMod val="20000"/>
                    <a:lumOff val="80000"/>
                  </a:srgbClr>
                </a:solidFill>
                <a:effectLst>
                  <a:outerShdw dist="38100" dir="2640000" algn="bl" rotWithShape="0">
                    <a:srgbClr val="2E5369">
                      <a:lumMod val="75000"/>
                    </a:srgbClr>
                  </a:outerShdw>
                </a:effectLst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유사 어플 분석</a:t>
            </a:r>
            <a:endParaRPr kumimoji="0" lang="en-US" altLang="ko-KR" sz="2800" b="1" i="0" u="none" strike="noStrike" kern="0" cap="none" spc="0" normalizeH="0" baseline="0" noProof="0" dirty="0">
              <a:ln w="12700">
                <a:solidFill>
                  <a:srgbClr val="2E5369">
                    <a:lumMod val="75000"/>
                  </a:srgbClr>
                </a:solidFill>
                <a:prstDash val="solid"/>
              </a:ln>
              <a:solidFill>
                <a:srgbClr val="353535">
                  <a:lumMod val="20000"/>
                  <a:lumOff val="80000"/>
                </a:srgbClr>
              </a:solidFill>
              <a:effectLst>
                <a:outerShdw dist="38100" dir="2640000" algn="bl" rotWithShape="0">
                  <a:srgbClr val="2E5369">
                    <a:lumMod val="75000"/>
                  </a:srgbClr>
                </a:outerShdw>
              </a:effectLst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6" name="오각형 35"/>
          <p:cNvSpPr/>
          <p:nvPr/>
        </p:nvSpPr>
        <p:spPr>
          <a:xfrm>
            <a:off x="2276072" y="4435708"/>
            <a:ext cx="4065284" cy="598972"/>
          </a:xfrm>
          <a:prstGeom prst="homePlate">
            <a:avLst/>
          </a:prstGeom>
          <a:gradFill rotWithShape="1">
            <a:gsLst>
              <a:gs pos="0">
                <a:srgbClr val="CFE2E7">
                  <a:tint val="90000"/>
                  <a:satMod val="92000"/>
                  <a:lumMod val="120000"/>
                </a:srgbClr>
              </a:gs>
              <a:gs pos="100000">
                <a:srgbClr val="CFE2E7">
                  <a:shade val="98000"/>
                  <a:satMod val="120000"/>
                  <a:lumMod val="98000"/>
                </a:srgbClr>
              </a:gs>
            </a:gsLst>
            <a:path path="circle">
              <a:fillToRect l="50000" t="50000" r="100000" b="100000"/>
            </a:path>
          </a:gra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 smtClean="0">
                <a:ln w="12700">
                  <a:solidFill>
                    <a:srgbClr val="2E5369">
                      <a:lumMod val="75000"/>
                    </a:srgbClr>
                  </a:solidFill>
                  <a:prstDash val="solid"/>
                </a:ln>
                <a:solidFill>
                  <a:srgbClr val="353535">
                    <a:lumMod val="20000"/>
                    <a:lumOff val="80000"/>
                  </a:srgbClr>
                </a:solidFill>
                <a:effectLst>
                  <a:outerShdw dist="38100" dir="2640000" algn="bl" rotWithShape="0">
                    <a:srgbClr val="2E5369">
                      <a:lumMod val="75000"/>
                    </a:srgbClr>
                  </a:outerShdw>
                </a:effectLst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개발목표</a:t>
            </a:r>
            <a:endParaRPr kumimoji="0" lang="en-US" altLang="ko-KR" sz="2800" b="1" i="0" u="none" strike="noStrike" kern="0" cap="none" spc="0" normalizeH="0" baseline="0" noProof="0" dirty="0">
              <a:ln w="12700">
                <a:solidFill>
                  <a:srgbClr val="2E5369">
                    <a:lumMod val="75000"/>
                  </a:srgbClr>
                </a:solidFill>
                <a:prstDash val="solid"/>
              </a:ln>
              <a:solidFill>
                <a:srgbClr val="353535">
                  <a:lumMod val="20000"/>
                  <a:lumOff val="80000"/>
                </a:srgbClr>
              </a:solidFill>
              <a:effectLst>
                <a:outerShdw dist="38100" dir="2640000" algn="bl" rotWithShape="0">
                  <a:srgbClr val="2E5369">
                    <a:lumMod val="75000"/>
                  </a:srgbClr>
                </a:outerShdw>
              </a:effectLst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7" name="오각형 36"/>
          <p:cNvSpPr/>
          <p:nvPr/>
        </p:nvSpPr>
        <p:spPr>
          <a:xfrm>
            <a:off x="6722321" y="1943099"/>
            <a:ext cx="4065284" cy="598972"/>
          </a:xfrm>
          <a:prstGeom prst="homePlate">
            <a:avLst/>
          </a:prstGeom>
          <a:gradFill rotWithShape="1">
            <a:gsLst>
              <a:gs pos="0">
                <a:srgbClr val="CFE2E7">
                  <a:tint val="90000"/>
                  <a:satMod val="92000"/>
                  <a:lumMod val="120000"/>
                </a:srgbClr>
              </a:gs>
              <a:gs pos="100000">
                <a:srgbClr val="CFE2E7">
                  <a:shade val="98000"/>
                  <a:satMod val="120000"/>
                  <a:lumMod val="98000"/>
                </a:srgbClr>
              </a:gs>
            </a:gsLst>
            <a:path path="circle">
              <a:fillToRect l="50000" t="50000" r="100000" b="100000"/>
            </a:path>
          </a:gra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 smtClean="0">
                <a:ln w="12700">
                  <a:solidFill>
                    <a:srgbClr val="2E5369">
                      <a:lumMod val="75000"/>
                    </a:srgbClr>
                  </a:solidFill>
                  <a:prstDash val="solid"/>
                </a:ln>
                <a:solidFill>
                  <a:srgbClr val="353535">
                    <a:lumMod val="20000"/>
                    <a:lumOff val="80000"/>
                  </a:srgbClr>
                </a:solidFill>
                <a:effectLst>
                  <a:outerShdw dist="38100" dir="2640000" algn="bl" rotWithShape="0">
                    <a:srgbClr val="2E5369">
                      <a:lumMod val="75000"/>
                    </a:srgbClr>
                  </a:outerShdw>
                </a:effectLst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개발 방향</a:t>
            </a:r>
            <a:endParaRPr kumimoji="0" lang="en-US" altLang="ko-KR" sz="2800" b="1" i="0" u="none" strike="noStrike" kern="0" cap="none" spc="0" normalizeH="0" baseline="0" noProof="0" dirty="0">
              <a:ln w="12700">
                <a:solidFill>
                  <a:srgbClr val="2E5369">
                    <a:lumMod val="75000"/>
                  </a:srgbClr>
                </a:solidFill>
                <a:prstDash val="solid"/>
              </a:ln>
              <a:solidFill>
                <a:srgbClr val="353535">
                  <a:lumMod val="20000"/>
                  <a:lumOff val="80000"/>
                </a:srgbClr>
              </a:solidFill>
              <a:effectLst>
                <a:outerShdw dist="38100" dir="2640000" algn="bl" rotWithShape="0">
                  <a:srgbClr val="2E5369">
                    <a:lumMod val="75000"/>
                  </a:srgbClr>
                </a:outerShdw>
              </a:effectLst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8" name="오각형 37"/>
          <p:cNvSpPr/>
          <p:nvPr/>
        </p:nvSpPr>
        <p:spPr>
          <a:xfrm>
            <a:off x="6722321" y="2774435"/>
            <a:ext cx="4065284" cy="598972"/>
          </a:xfrm>
          <a:prstGeom prst="homePlate">
            <a:avLst/>
          </a:prstGeom>
          <a:gradFill rotWithShape="1">
            <a:gsLst>
              <a:gs pos="0">
                <a:srgbClr val="CFE2E7">
                  <a:tint val="90000"/>
                  <a:satMod val="92000"/>
                  <a:lumMod val="120000"/>
                </a:srgbClr>
              </a:gs>
              <a:gs pos="100000">
                <a:srgbClr val="CFE2E7">
                  <a:shade val="98000"/>
                  <a:satMod val="120000"/>
                  <a:lumMod val="98000"/>
                </a:srgbClr>
              </a:gs>
            </a:gsLst>
            <a:path path="circle">
              <a:fillToRect l="50000" t="50000" r="100000" b="100000"/>
            </a:path>
          </a:gra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 smtClean="0">
                <a:ln w="12700">
                  <a:solidFill>
                    <a:srgbClr val="2E5369">
                      <a:lumMod val="75000"/>
                    </a:srgbClr>
                  </a:solidFill>
                  <a:prstDash val="solid"/>
                </a:ln>
                <a:solidFill>
                  <a:srgbClr val="353535">
                    <a:lumMod val="20000"/>
                    <a:lumOff val="80000"/>
                  </a:srgbClr>
                </a:solidFill>
                <a:effectLst>
                  <a:outerShdw dist="38100" dir="2640000" algn="bl" rotWithShape="0">
                    <a:srgbClr val="2E5369">
                      <a:lumMod val="75000"/>
                    </a:srgbClr>
                  </a:outerShdw>
                </a:effectLst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개발 방법</a:t>
            </a:r>
            <a:endParaRPr kumimoji="0" lang="en-US" altLang="ko-KR" sz="2800" b="1" i="0" u="none" strike="noStrike" kern="0" cap="none" spc="0" normalizeH="0" baseline="0" noProof="0" dirty="0">
              <a:ln w="12700">
                <a:solidFill>
                  <a:srgbClr val="2E5369">
                    <a:lumMod val="75000"/>
                  </a:srgbClr>
                </a:solidFill>
                <a:prstDash val="solid"/>
              </a:ln>
              <a:solidFill>
                <a:srgbClr val="353535">
                  <a:lumMod val="20000"/>
                  <a:lumOff val="80000"/>
                </a:srgbClr>
              </a:solidFill>
              <a:effectLst>
                <a:outerShdw dist="38100" dir="2640000" algn="bl" rotWithShape="0">
                  <a:srgbClr val="2E5369">
                    <a:lumMod val="75000"/>
                  </a:srgbClr>
                </a:outerShdw>
              </a:effectLst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39" name="오각형 38"/>
          <p:cNvSpPr/>
          <p:nvPr/>
        </p:nvSpPr>
        <p:spPr>
          <a:xfrm>
            <a:off x="6722321" y="3605771"/>
            <a:ext cx="4065284" cy="598972"/>
          </a:xfrm>
          <a:prstGeom prst="homePlate">
            <a:avLst/>
          </a:prstGeom>
          <a:gradFill rotWithShape="1">
            <a:gsLst>
              <a:gs pos="0">
                <a:srgbClr val="CFE2E7">
                  <a:tint val="90000"/>
                  <a:satMod val="92000"/>
                  <a:lumMod val="120000"/>
                </a:srgbClr>
              </a:gs>
              <a:gs pos="100000">
                <a:srgbClr val="CFE2E7">
                  <a:shade val="98000"/>
                  <a:satMod val="120000"/>
                  <a:lumMod val="98000"/>
                </a:srgbClr>
              </a:gs>
            </a:gsLst>
            <a:path path="circle">
              <a:fillToRect l="50000" t="50000" r="100000" b="100000"/>
            </a:path>
          </a:gra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 smtClean="0">
                <a:ln w="12700">
                  <a:solidFill>
                    <a:srgbClr val="2E5369">
                      <a:lumMod val="75000"/>
                    </a:srgbClr>
                  </a:solidFill>
                  <a:prstDash val="solid"/>
                </a:ln>
                <a:solidFill>
                  <a:srgbClr val="353535">
                    <a:lumMod val="20000"/>
                    <a:lumOff val="80000"/>
                  </a:srgbClr>
                </a:solidFill>
                <a:effectLst>
                  <a:outerShdw dist="38100" dir="2640000" algn="bl" rotWithShape="0">
                    <a:srgbClr val="2E5369">
                      <a:lumMod val="75000"/>
                    </a:srgbClr>
                  </a:outerShdw>
                </a:effectLst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개발환경</a:t>
            </a:r>
            <a:endParaRPr kumimoji="0" lang="en-US" altLang="ko-KR" sz="2800" b="1" i="0" u="none" strike="noStrike" kern="0" cap="none" spc="0" normalizeH="0" baseline="0" noProof="0" dirty="0">
              <a:ln w="12700">
                <a:solidFill>
                  <a:srgbClr val="2E5369">
                    <a:lumMod val="75000"/>
                  </a:srgbClr>
                </a:solidFill>
                <a:prstDash val="solid"/>
              </a:ln>
              <a:solidFill>
                <a:srgbClr val="353535">
                  <a:lumMod val="20000"/>
                  <a:lumOff val="80000"/>
                </a:srgbClr>
              </a:solidFill>
              <a:effectLst>
                <a:outerShdw dist="38100" dir="2640000" algn="bl" rotWithShape="0">
                  <a:srgbClr val="2E5369">
                    <a:lumMod val="75000"/>
                  </a:srgbClr>
                </a:outerShdw>
              </a:effectLst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40" name="오각형 39"/>
          <p:cNvSpPr/>
          <p:nvPr/>
        </p:nvSpPr>
        <p:spPr>
          <a:xfrm>
            <a:off x="6722321" y="4437107"/>
            <a:ext cx="4065284" cy="598972"/>
          </a:xfrm>
          <a:prstGeom prst="homePlate">
            <a:avLst/>
          </a:prstGeom>
          <a:gradFill rotWithShape="1">
            <a:gsLst>
              <a:gs pos="0">
                <a:srgbClr val="CFE2E7">
                  <a:tint val="90000"/>
                  <a:satMod val="92000"/>
                  <a:lumMod val="120000"/>
                </a:srgbClr>
              </a:gs>
              <a:gs pos="100000">
                <a:srgbClr val="CFE2E7">
                  <a:shade val="98000"/>
                  <a:satMod val="120000"/>
                  <a:lumMod val="98000"/>
                </a:srgbClr>
              </a:gs>
            </a:gsLst>
            <a:path path="circle">
              <a:fillToRect l="50000" t="50000" r="100000" b="100000"/>
            </a:path>
          </a:gra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 smtClean="0">
                <a:ln w="12700">
                  <a:solidFill>
                    <a:srgbClr val="2E5369">
                      <a:lumMod val="75000"/>
                    </a:srgbClr>
                  </a:solidFill>
                  <a:prstDash val="solid"/>
                </a:ln>
                <a:solidFill>
                  <a:srgbClr val="353535">
                    <a:lumMod val="20000"/>
                    <a:lumOff val="80000"/>
                  </a:srgbClr>
                </a:solidFill>
                <a:effectLst>
                  <a:outerShdw dist="38100" dir="2640000" algn="bl" rotWithShape="0">
                    <a:srgbClr val="2E5369">
                      <a:lumMod val="75000"/>
                    </a:srgbClr>
                  </a:outerShdw>
                </a:effectLst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개발일정</a:t>
            </a:r>
            <a:endParaRPr kumimoji="0" lang="en-US" altLang="ko-KR" sz="2800" b="1" i="0" u="none" strike="noStrike" kern="0" cap="none" spc="0" normalizeH="0" baseline="0" noProof="0" dirty="0">
              <a:ln w="12700">
                <a:solidFill>
                  <a:srgbClr val="2E5369">
                    <a:lumMod val="75000"/>
                  </a:srgbClr>
                </a:solidFill>
                <a:prstDash val="solid"/>
              </a:ln>
              <a:solidFill>
                <a:srgbClr val="353535">
                  <a:lumMod val="20000"/>
                  <a:lumOff val="80000"/>
                </a:srgbClr>
              </a:solidFill>
              <a:effectLst>
                <a:outerShdw dist="38100" dir="2640000" algn="bl" rotWithShape="0">
                  <a:srgbClr val="2E5369">
                    <a:lumMod val="75000"/>
                  </a:srgbClr>
                </a:outerShdw>
              </a:effectLst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2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3" name="오각형 12"/>
          <p:cNvSpPr/>
          <p:nvPr/>
        </p:nvSpPr>
        <p:spPr>
          <a:xfrm>
            <a:off x="2276072" y="5268444"/>
            <a:ext cx="4065284" cy="598972"/>
          </a:xfrm>
          <a:prstGeom prst="homePlate">
            <a:avLst/>
          </a:prstGeom>
          <a:gradFill rotWithShape="1">
            <a:gsLst>
              <a:gs pos="0">
                <a:srgbClr val="CFE2E7">
                  <a:tint val="90000"/>
                  <a:satMod val="92000"/>
                  <a:lumMod val="120000"/>
                </a:srgbClr>
              </a:gs>
              <a:gs pos="100000">
                <a:srgbClr val="CFE2E7">
                  <a:shade val="98000"/>
                  <a:satMod val="120000"/>
                  <a:lumMod val="98000"/>
                </a:srgbClr>
              </a:gs>
            </a:gsLst>
            <a:path path="circle">
              <a:fillToRect l="50000" t="50000" r="100000" b="100000"/>
            </a:path>
          </a:gra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 smtClean="0">
                <a:ln w="12700">
                  <a:solidFill>
                    <a:srgbClr val="2E5369">
                      <a:lumMod val="75000"/>
                    </a:srgbClr>
                  </a:solidFill>
                  <a:prstDash val="solid"/>
                </a:ln>
                <a:solidFill>
                  <a:srgbClr val="353535">
                    <a:lumMod val="20000"/>
                    <a:lumOff val="80000"/>
                  </a:srgbClr>
                </a:solidFill>
                <a:effectLst>
                  <a:outerShdw dist="38100" dir="2640000" algn="bl" rotWithShape="0">
                    <a:srgbClr val="2E5369">
                      <a:lumMod val="75000"/>
                    </a:srgbClr>
                  </a:outerShdw>
                </a:effectLst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개발</a:t>
            </a:r>
            <a:r>
              <a:rPr lang="ko-KR" altLang="en-US" sz="2800" b="1" kern="0" dirty="0" smtClean="0">
                <a:ln w="12700">
                  <a:solidFill>
                    <a:srgbClr val="2E5369">
                      <a:lumMod val="75000"/>
                    </a:srgbClr>
                  </a:solidFill>
                  <a:prstDash val="solid"/>
                </a:ln>
                <a:solidFill>
                  <a:srgbClr val="353535">
                    <a:lumMod val="20000"/>
                    <a:lumOff val="80000"/>
                  </a:srgbClr>
                </a:solidFill>
                <a:effectLst>
                  <a:outerShdw dist="38100" dir="2640000" algn="bl" rotWithShape="0">
                    <a:srgbClr val="2E5369">
                      <a:lumMod val="75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내용</a:t>
            </a:r>
            <a:endParaRPr kumimoji="0" lang="en-US" altLang="ko-KR" sz="2800" b="1" i="0" u="none" strike="noStrike" kern="0" cap="none" spc="0" normalizeH="0" baseline="0" noProof="0" dirty="0">
              <a:ln w="12700">
                <a:solidFill>
                  <a:srgbClr val="2E5369">
                    <a:lumMod val="75000"/>
                  </a:srgbClr>
                </a:solidFill>
                <a:prstDash val="solid"/>
              </a:ln>
              <a:solidFill>
                <a:srgbClr val="353535">
                  <a:lumMod val="20000"/>
                  <a:lumOff val="80000"/>
                </a:srgbClr>
              </a:solidFill>
              <a:effectLst>
                <a:outerShdw dist="38100" dir="2640000" algn="bl" rotWithShape="0">
                  <a:srgbClr val="2E5369">
                    <a:lumMod val="75000"/>
                  </a:srgbClr>
                </a:outerShdw>
              </a:effectLst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4" name="오각형 13"/>
          <p:cNvSpPr/>
          <p:nvPr/>
        </p:nvSpPr>
        <p:spPr>
          <a:xfrm>
            <a:off x="6722321" y="5268444"/>
            <a:ext cx="4065284" cy="598972"/>
          </a:xfrm>
          <a:prstGeom prst="homePlate">
            <a:avLst/>
          </a:prstGeom>
          <a:gradFill rotWithShape="1">
            <a:gsLst>
              <a:gs pos="0">
                <a:srgbClr val="CFE2E7">
                  <a:tint val="90000"/>
                  <a:satMod val="92000"/>
                  <a:lumMod val="120000"/>
                </a:srgbClr>
              </a:gs>
              <a:gs pos="100000">
                <a:srgbClr val="CFE2E7">
                  <a:shade val="98000"/>
                  <a:satMod val="120000"/>
                  <a:lumMod val="98000"/>
                </a:srgbClr>
              </a:gs>
            </a:gsLst>
            <a:path path="circle">
              <a:fillToRect l="50000" t="50000" r="100000" b="100000"/>
            </a:path>
          </a:gra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 smtClean="0">
                <a:ln w="12700">
                  <a:solidFill>
                    <a:srgbClr val="2E5369">
                      <a:lumMod val="75000"/>
                    </a:srgbClr>
                  </a:solidFill>
                  <a:prstDash val="solid"/>
                </a:ln>
                <a:solidFill>
                  <a:srgbClr val="353535">
                    <a:lumMod val="20000"/>
                    <a:lumOff val="80000"/>
                  </a:srgbClr>
                </a:solidFill>
                <a:effectLst>
                  <a:outerShdw dist="38100" dir="2640000" algn="bl" rotWithShape="0">
                    <a:srgbClr val="2E5369">
                      <a:lumMod val="75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기대효과 및 향후 계획</a:t>
            </a:r>
            <a:endParaRPr kumimoji="0" lang="en-US" altLang="ko-KR" sz="2800" b="1" i="0" u="none" strike="noStrike" kern="0" cap="none" spc="0" normalizeH="0" baseline="0" noProof="0" dirty="0">
              <a:ln w="12700">
                <a:solidFill>
                  <a:srgbClr val="2E5369">
                    <a:lumMod val="75000"/>
                  </a:srgbClr>
                </a:solidFill>
                <a:prstDash val="solid"/>
              </a:ln>
              <a:solidFill>
                <a:srgbClr val="353535">
                  <a:lumMod val="20000"/>
                  <a:lumOff val="80000"/>
                </a:srgbClr>
              </a:solidFill>
              <a:effectLst>
                <a:outerShdw dist="38100" dir="2640000" algn="bl" rotWithShape="0">
                  <a:srgbClr val="2E5369">
                    <a:lumMod val="75000"/>
                  </a:srgbClr>
                </a:outerShdw>
              </a:effectLst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807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2.</a:t>
            </a:r>
            <a:r>
              <a:rPr lang="ko-KR" altLang="en-US" sz="2000" dirty="0" smtClean="0">
                <a:solidFill>
                  <a:srgbClr val="496F74"/>
                </a:solidFill>
              </a:rPr>
              <a:t>조마조마 </a:t>
            </a:r>
            <a:r>
              <a:rPr lang="en-US" altLang="ko-KR" sz="2000" dirty="0" smtClean="0">
                <a:solidFill>
                  <a:srgbClr val="496F74"/>
                </a:solidFill>
              </a:rPr>
              <a:t>- </a:t>
            </a:r>
            <a:r>
              <a:rPr lang="ko-KR" altLang="en-US" sz="2000" dirty="0" smtClean="0">
                <a:solidFill>
                  <a:srgbClr val="496F74"/>
                </a:solidFill>
              </a:rPr>
              <a:t>선택이유</a:t>
            </a:r>
            <a:r>
              <a:rPr lang="en-US" altLang="ko-KR" sz="2000" dirty="0" smtClean="0">
                <a:solidFill>
                  <a:srgbClr val="496F74"/>
                </a:solidFill>
              </a:rPr>
              <a:t> 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83372" y="5238115"/>
            <a:ext cx="1381125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560181" y="2635195"/>
            <a:ext cx="5631819" cy="2711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705117" y="3008674"/>
            <a:ext cx="4453385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인터넷 검색 시 상단에 게시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681969" y="3755627"/>
            <a:ext cx="4453385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구현하려는 핵심기능을 포함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81969" y="4558267"/>
            <a:ext cx="4453385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댓글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,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리뷰 반응이 긍정적임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0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6736081" y="1910080"/>
            <a:ext cx="5083464" cy="22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6739890" y="1412240"/>
            <a:ext cx="1943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2.</a:t>
            </a:r>
            <a:r>
              <a:rPr lang="ko-KR" altLang="en-US" sz="2000" dirty="0" smtClean="0">
                <a:solidFill>
                  <a:srgbClr val="496F74"/>
                </a:solidFill>
              </a:rPr>
              <a:t>조마조마 </a:t>
            </a:r>
            <a:r>
              <a:rPr lang="en-US" altLang="ko-KR" sz="2000" dirty="0" smtClean="0">
                <a:solidFill>
                  <a:srgbClr val="496F74"/>
                </a:solidFill>
              </a:rPr>
              <a:t>- UI</a:t>
            </a:r>
            <a:r>
              <a:rPr lang="ko-KR" altLang="en-US" sz="2000" dirty="0" smtClean="0">
                <a:solidFill>
                  <a:srgbClr val="496F74"/>
                </a:solidFill>
              </a:rPr>
              <a:t> 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752546" y="2493944"/>
            <a:ext cx="1969956" cy="3502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2780804" y="1836287"/>
            <a:ext cx="1953242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간단한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UI 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구조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cxnSp>
        <p:nvCxnSpPr>
          <p:cNvPr id="10" name="직선 화살표 연결선 9"/>
          <p:cNvCxnSpPr>
            <a:stCxn id="26628" idx="3"/>
            <a:endCxn id="26629" idx="1"/>
          </p:cNvCxnSpPr>
          <p:nvPr/>
        </p:nvCxnSpPr>
        <p:spPr>
          <a:xfrm>
            <a:off x="4722502" y="4245014"/>
            <a:ext cx="2338056" cy="139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060558" y="2612768"/>
            <a:ext cx="1851951" cy="3292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9074552" y="2607308"/>
            <a:ext cx="1857135" cy="3301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내용 개체 틀 2"/>
          <p:cNvSpPr txBox="1">
            <a:spLocks/>
          </p:cNvSpPr>
          <p:nvPr/>
        </p:nvSpPr>
        <p:spPr>
          <a:xfrm>
            <a:off x="6947690" y="1866767"/>
            <a:ext cx="1953242" cy="445469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entury Gothic"/>
                <a:ea typeface="HY중고딕"/>
                <a:cs typeface="+mn-cs"/>
              </a:rPr>
              <a:t>아기울음 알림이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33" name="내용 개체 틀 2"/>
          <p:cNvSpPr txBox="1">
            <a:spLocks/>
          </p:cNvSpPr>
          <p:nvPr/>
        </p:nvSpPr>
        <p:spPr>
          <a:xfrm>
            <a:off x="9077432" y="1866767"/>
            <a:ext cx="1953242" cy="445469"/>
          </a:xfrm>
          <a:prstGeom prst="rect">
            <a:avLst/>
          </a:prstGeom>
          <a:solidFill>
            <a:srgbClr val="996600"/>
          </a:soli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아기수유도움이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35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810980" y="2555830"/>
            <a:ext cx="350875" cy="4040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2492980" y="4242390"/>
            <a:ext cx="350875" cy="4040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2492980" y="4994230"/>
            <a:ext cx="350875" cy="4040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8975060" y="2505030"/>
            <a:ext cx="350875" cy="4040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2.</a:t>
            </a:r>
            <a:r>
              <a:rPr lang="ko-KR" altLang="en-US" sz="2000" dirty="0" smtClean="0">
                <a:solidFill>
                  <a:srgbClr val="496F74"/>
                </a:solidFill>
              </a:rPr>
              <a:t>조마조마 </a:t>
            </a:r>
            <a:r>
              <a:rPr lang="en-US" altLang="ko-KR" sz="2000" dirty="0" smtClean="0">
                <a:solidFill>
                  <a:srgbClr val="496F74"/>
                </a:solidFill>
              </a:rPr>
              <a:t>- UI</a:t>
            </a:r>
            <a:r>
              <a:rPr lang="ko-KR" altLang="en-US" sz="2000" dirty="0" smtClean="0">
                <a:solidFill>
                  <a:srgbClr val="496F74"/>
                </a:solidFill>
              </a:rPr>
              <a:t> 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35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526590" y="2352933"/>
            <a:ext cx="1610626" cy="2863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865427" y="2296160"/>
            <a:ext cx="1663066" cy="2956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직선 화살표 연결선 22"/>
          <p:cNvCxnSpPr/>
          <p:nvPr/>
        </p:nvCxnSpPr>
        <p:spPr>
          <a:xfrm flipV="1">
            <a:off x="7181533" y="3876040"/>
            <a:ext cx="663574" cy="50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2"/>
          <p:cNvSpPr txBox="1">
            <a:spLocks/>
          </p:cNvSpPr>
          <p:nvPr/>
        </p:nvSpPr>
        <p:spPr>
          <a:xfrm>
            <a:off x="1590525" y="3418033"/>
            <a:ext cx="3580916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종료시키는데 불편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47119" y="3883692"/>
            <a:ext cx="2916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종료 시 버튼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4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번 눌러야 함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10119360" y="2319020"/>
            <a:ext cx="1940560" cy="2956560"/>
            <a:chOff x="7813040" y="2301240"/>
            <a:chExt cx="1940560" cy="2956560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7885747" y="2301240"/>
              <a:ext cx="1663066" cy="2956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3" name="타원 42"/>
            <p:cNvSpPr/>
            <p:nvPr/>
          </p:nvSpPr>
          <p:spPr>
            <a:xfrm>
              <a:off x="7813040" y="4693920"/>
              <a:ext cx="1940560" cy="3556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타원 43"/>
          <p:cNvSpPr/>
          <p:nvPr/>
        </p:nvSpPr>
        <p:spPr>
          <a:xfrm>
            <a:off x="5455920" y="4541520"/>
            <a:ext cx="1940560" cy="508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9538653" y="3891280"/>
            <a:ext cx="618807" cy="25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567554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2.</a:t>
            </a:r>
            <a:r>
              <a:rPr lang="ko-KR" altLang="en-US" sz="2000" dirty="0" smtClean="0">
                <a:solidFill>
                  <a:srgbClr val="496F74"/>
                </a:solidFill>
              </a:rPr>
              <a:t>조마조마 </a:t>
            </a:r>
            <a:r>
              <a:rPr lang="en-US" altLang="ko-KR" sz="2000" dirty="0" smtClean="0">
                <a:solidFill>
                  <a:srgbClr val="496F74"/>
                </a:solidFill>
              </a:rPr>
              <a:t>– </a:t>
            </a:r>
            <a:r>
              <a:rPr lang="ko-KR" altLang="en-US" sz="2000" dirty="0" smtClean="0">
                <a:solidFill>
                  <a:srgbClr val="496F74"/>
                </a:solidFill>
              </a:rPr>
              <a:t>주요기능</a:t>
            </a:r>
            <a:r>
              <a:rPr lang="en-US" altLang="ko-KR" sz="2000" dirty="0" smtClean="0">
                <a:solidFill>
                  <a:srgbClr val="496F74"/>
                </a:solidFill>
              </a:rPr>
              <a:t>(</a:t>
            </a:r>
            <a:r>
              <a:rPr lang="ko-KR" altLang="en-US" sz="2000" dirty="0" smtClean="0">
                <a:solidFill>
                  <a:srgbClr val="496F74"/>
                </a:solidFill>
              </a:rPr>
              <a:t>아기 울음 알림이</a:t>
            </a:r>
            <a:r>
              <a:rPr lang="en-US" altLang="ko-KR" sz="2000" dirty="0" smtClean="0">
                <a:solidFill>
                  <a:srgbClr val="496F74"/>
                </a:solidFill>
              </a:rPr>
              <a:t>)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360437" y="1635720"/>
            <a:ext cx="2677643" cy="4760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2495410" y="3316433"/>
            <a:ext cx="4453385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전화 알림 및 문자 알림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91999" y="3802412"/>
            <a:ext cx="3409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잠깐 용무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(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설거지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)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를 볼 수 있음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.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2495410" y="4220673"/>
            <a:ext cx="4453385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스마트 폰 이동성 제한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17679" y="4716812"/>
            <a:ext cx="4161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아기주위에 스마트 폰이 있어야 측정가능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31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2495410" y="2280113"/>
            <a:ext cx="4453385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일정 소리 크</a:t>
            </a:r>
            <a:r>
              <a:rPr lang="ko-KR" altLang="en-US" b="1" kern="0" baseline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기 이상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 인식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cxnSp>
        <p:nvCxnSpPr>
          <p:cNvPr id="11" name="직선 화살표 연결선 10"/>
          <p:cNvCxnSpPr>
            <a:stCxn id="10" idx="2"/>
            <a:endCxn id="13" idx="0"/>
          </p:cNvCxnSpPr>
          <p:nvPr/>
        </p:nvCxnSpPr>
        <p:spPr>
          <a:xfrm rot="5400000">
            <a:off x="4426678" y="3021007"/>
            <a:ext cx="590851" cy="1588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542154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2.</a:t>
            </a:r>
            <a:r>
              <a:rPr lang="ko-KR" altLang="en-US" sz="2000" dirty="0" smtClean="0">
                <a:solidFill>
                  <a:srgbClr val="496F74"/>
                </a:solidFill>
              </a:rPr>
              <a:t>조마조마 </a:t>
            </a:r>
            <a:r>
              <a:rPr lang="en-US" altLang="ko-KR" sz="2000" dirty="0" smtClean="0">
                <a:solidFill>
                  <a:srgbClr val="496F74"/>
                </a:solidFill>
              </a:rPr>
              <a:t>– </a:t>
            </a:r>
            <a:r>
              <a:rPr lang="ko-KR" altLang="en-US" sz="2000" dirty="0" smtClean="0">
                <a:solidFill>
                  <a:srgbClr val="496F74"/>
                </a:solidFill>
              </a:rPr>
              <a:t>주요기능</a:t>
            </a:r>
            <a:r>
              <a:rPr lang="en-US" altLang="ko-KR" sz="2000" dirty="0" smtClean="0">
                <a:solidFill>
                  <a:srgbClr val="496F74"/>
                </a:solidFill>
              </a:rPr>
              <a:t>(</a:t>
            </a:r>
            <a:r>
              <a:rPr lang="ko-KR" altLang="en-US" sz="2000" dirty="0" smtClean="0">
                <a:solidFill>
                  <a:srgbClr val="496F74"/>
                </a:solidFill>
              </a:rPr>
              <a:t>아기 울음 알림이</a:t>
            </a:r>
            <a:r>
              <a:rPr lang="en-US" altLang="ko-KR" sz="2000" dirty="0" smtClean="0">
                <a:solidFill>
                  <a:srgbClr val="496F74"/>
                </a:solidFill>
              </a:rPr>
              <a:t>)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404848" y="1481032"/>
            <a:ext cx="2916814" cy="518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내용 개체 틀 2"/>
          <p:cNvSpPr txBox="1">
            <a:spLocks/>
          </p:cNvSpPr>
          <p:nvPr/>
        </p:nvSpPr>
        <p:spPr>
          <a:xfrm>
            <a:off x="2190481" y="3172392"/>
            <a:ext cx="4453385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소리의 시간 영역에서의 정보를 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이용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cxnSp>
        <p:nvCxnSpPr>
          <p:cNvPr id="15" name="직선 화살표 연결선 14"/>
          <p:cNvCxnSpPr>
            <a:endCxn id="19" idx="0"/>
          </p:cNvCxnSpPr>
          <p:nvPr/>
        </p:nvCxnSpPr>
        <p:spPr>
          <a:xfrm rot="5400000">
            <a:off x="4153091" y="4249347"/>
            <a:ext cx="533136" cy="496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내용 개체 틀 2"/>
          <p:cNvSpPr txBox="1">
            <a:spLocks/>
          </p:cNvSpPr>
          <p:nvPr/>
        </p:nvSpPr>
        <p:spPr>
          <a:xfrm>
            <a:off x="2190481" y="4518399"/>
            <a:ext cx="4453385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정확성이 낮음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48719" y="3639852"/>
            <a:ext cx="4849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아기울음소리뿐만 아니라 다양한 소리까지 인식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2190481" y="2560220"/>
            <a:ext cx="4453385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아기마다  울음소리가 다름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27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813590" y="2746977"/>
            <a:ext cx="380683" cy="712382"/>
            <a:chOff x="2423707" y="2362436"/>
            <a:chExt cx="380683" cy="2269782"/>
          </a:xfrm>
        </p:grpSpPr>
        <p:cxnSp>
          <p:nvCxnSpPr>
            <p:cNvPr id="18" name="꺾인 연결선 63"/>
            <p:cNvCxnSpPr/>
            <p:nvPr/>
          </p:nvCxnSpPr>
          <p:spPr>
            <a:xfrm flipH="1">
              <a:off x="2423707" y="2362436"/>
              <a:ext cx="380683" cy="1255507"/>
            </a:xfrm>
            <a:prstGeom prst="bentConnector2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63"/>
            <p:cNvCxnSpPr/>
            <p:nvPr/>
          </p:nvCxnSpPr>
          <p:spPr>
            <a:xfrm rot="16200000" flipV="1">
              <a:off x="2106912" y="3934739"/>
              <a:ext cx="1014274" cy="380683"/>
            </a:xfrm>
            <a:prstGeom prst="bentConnector3">
              <a:avLst>
                <a:gd name="adj1" fmla="val 82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493386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2.</a:t>
            </a:r>
            <a:r>
              <a:rPr lang="ko-KR" altLang="en-US" sz="2000" dirty="0" smtClean="0">
                <a:solidFill>
                  <a:srgbClr val="496F74"/>
                </a:solidFill>
              </a:rPr>
              <a:t>조마조마 </a:t>
            </a:r>
            <a:r>
              <a:rPr lang="en-US" altLang="ko-KR" sz="2000" dirty="0" smtClean="0">
                <a:solidFill>
                  <a:srgbClr val="496F74"/>
                </a:solidFill>
              </a:rPr>
              <a:t>– </a:t>
            </a:r>
            <a:r>
              <a:rPr lang="ko-KR" altLang="en-US" sz="2000" dirty="0" smtClean="0">
                <a:solidFill>
                  <a:srgbClr val="496F74"/>
                </a:solidFill>
              </a:rPr>
              <a:t>주요기능</a:t>
            </a:r>
            <a:r>
              <a:rPr lang="en-US" altLang="ko-KR" sz="2000" dirty="0" smtClean="0">
                <a:solidFill>
                  <a:srgbClr val="496F74"/>
                </a:solidFill>
              </a:rPr>
              <a:t>(</a:t>
            </a:r>
            <a:r>
              <a:rPr lang="ko-KR" altLang="en-US" sz="2000" dirty="0" smtClean="0">
                <a:solidFill>
                  <a:srgbClr val="496F74"/>
                </a:solidFill>
              </a:rPr>
              <a:t>밤중 수유 도움이</a:t>
            </a:r>
            <a:r>
              <a:rPr lang="en-US" altLang="ko-KR" sz="2000" dirty="0" smtClean="0">
                <a:solidFill>
                  <a:srgbClr val="496F74"/>
                </a:solidFill>
              </a:rPr>
              <a:t>)</a:t>
            </a:r>
            <a:r>
              <a:rPr lang="ko-KR" altLang="en-US" sz="2000" dirty="0" smtClean="0">
                <a:solidFill>
                  <a:srgbClr val="496F74"/>
                </a:solidFill>
              </a:rPr>
              <a:t> 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2495410" y="3042113"/>
            <a:ext cx="4453385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저녁 맞춤 기능 제공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27279" y="3528092"/>
            <a:ext cx="2779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문자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전화 대신 불빛 이용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2495410" y="3895553"/>
            <a:ext cx="4453385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시작버튼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2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번 누르면 에러 발생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64159" y="4391692"/>
            <a:ext cx="1965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에러 수정이 필요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988300" y="1666240"/>
            <a:ext cx="2803208" cy="4983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2.</a:t>
            </a:r>
            <a:r>
              <a:rPr lang="ko-KR" altLang="en-US" sz="2000" dirty="0" smtClean="0">
                <a:solidFill>
                  <a:srgbClr val="496F74"/>
                </a:solidFill>
              </a:rPr>
              <a:t>조마조마 </a:t>
            </a:r>
            <a:r>
              <a:rPr lang="en-US" altLang="ko-KR" sz="2000" dirty="0" smtClean="0">
                <a:solidFill>
                  <a:srgbClr val="496F74"/>
                </a:solidFill>
              </a:rPr>
              <a:t>- </a:t>
            </a:r>
            <a:r>
              <a:rPr lang="ko-KR" altLang="en-US" sz="2000" dirty="0" smtClean="0">
                <a:solidFill>
                  <a:srgbClr val="496F74"/>
                </a:solidFill>
              </a:rPr>
              <a:t>단점 </a:t>
            </a:r>
            <a:r>
              <a:rPr lang="en-US" altLang="ko-KR" sz="2000" dirty="0" smtClean="0">
                <a:solidFill>
                  <a:srgbClr val="496F74"/>
                </a:solidFill>
              </a:rPr>
              <a:t> 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2395997" y="2835954"/>
            <a:ext cx="4453385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최신기기에서 동작하지 않음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199" y="3314732"/>
            <a:ext cx="1563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업데이트문제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95997" y="3689394"/>
            <a:ext cx="4453385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이용자 수가 많지 않음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1359" y="4198652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(1000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명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74487" y="2275841"/>
            <a:ext cx="2273746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28010" y="3431979"/>
            <a:ext cx="1021262" cy="481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61095" y="4469874"/>
            <a:ext cx="1175412" cy="53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41522" y="4238646"/>
            <a:ext cx="847836" cy="100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41522" y="1932326"/>
            <a:ext cx="847836" cy="100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41522" y="3100726"/>
            <a:ext cx="847836" cy="100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452746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2.</a:t>
            </a:r>
            <a:r>
              <a:rPr lang="ko-KR" altLang="en-US" sz="2000" dirty="0" smtClean="0">
                <a:solidFill>
                  <a:srgbClr val="496F74"/>
                </a:solidFill>
              </a:rPr>
              <a:t>조마조마 </a:t>
            </a:r>
            <a:r>
              <a:rPr lang="en-US" altLang="ko-KR" sz="2000" dirty="0" smtClean="0">
                <a:solidFill>
                  <a:srgbClr val="496F74"/>
                </a:solidFill>
              </a:rPr>
              <a:t>– </a:t>
            </a:r>
            <a:r>
              <a:rPr lang="ko-KR" altLang="en-US" sz="2000" dirty="0" smtClean="0">
                <a:solidFill>
                  <a:srgbClr val="496F74"/>
                </a:solidFill>
              </a:rPr>
              <a:t>시사점 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12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339960" y="2377268"/>
            <a:ext cx="5346839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시간을 고려하여 서비스 제공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93369" y="2883567"/>
            <a:ext cx="4782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잠자는 시간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일하는 시간에 따라 서비스 구분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14400" y="3742087"/>
            <a:ext cx="3172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휴대폰 이동성제한 문제해결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3339960" y="3253568"/>
            <a:ext cx="5346839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휴대폰 이외 센서 필요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3339960" y="4120343"/>
            <a:ext cx="5346839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소리의 시간 영역에서의 정보를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이용한 음성판단 고려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05534" y="4616482"/>
            <a:ext cx="2858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음성판단의 성공률이 핵심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3.</a:t>
            </a:r>
            <a:r>
              <a:rPr lang="ko-KR" altLang="en-US" sz="2000" dirty="0" smtClean="0">
                <a:solidFill>
                  <a:srgbClr val="496F74"/>
                </a:solidFill>
              </a:rPr>
              <a:t>올비 </a:t>
            </a:r>
            <a:r>
              <a:rPr lang="en-US" altLang="ko-KR" sz="2000" dirty="0" smtClean="0">
                <a:solidFill>
                  <a:srgbClr val="496F74"/>
                </a:solidFill>
              </a:rPr>
              <a:t>- </a:t>
            </a:r>
            <a:r>
              <a:rPr lang="ko-KR" altLang="en-US" sz="2000" dirty="0" smtClean="0">
                <a:solidFill>
                  <a:srgbClr val="496F74"/>
                </a:solidFill>
              </a:rPr>
              <a:t>선택이유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35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7890" name="AutoShape 2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7892" name="AutoShape 4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7894" name="AutoShape 6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2495410" y="2910033"/>
            <a:ext cx="4453385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구현하려는 시스템구성과 유사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7439" y="3396012"/>
            <a:ext cx="2858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웨어러블 디바이스와 연동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2495410" y="3763473"/>
            <a:ext cx="4453385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아기관련 유용정보 제공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5999" y="4239292"/>
            <a:ext cx="5723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수면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 피부 온도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수면 패턴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수면 중 호흡 상태 모니터링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37896" name="Picture 8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811260" y="2657793"/>
            <a:ext cx="22098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2590800" y="5859195"/>
            <a:ext cx="7904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https://play.google.com/store/apps/details?id=com.allbinc.allbx&amp;hl=ko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3.</a:t>
            </a:r>
            <a:r>
              <a:rPr lang="ko-KR" altLang="en-US" sz="2000" dirty="0" smtClean="0">
                <a:solidFill>
                  <a:srgbClr val="496F74"/>
                </a:solidFill>
              </a:rPr>
              <a:t>올비 </a:t>
            </a:r>
            <a:r>
              <a:rPr lang="en-US" altLang="ko-KR" sz="2000" dirty="0" smtClean="0">
                <a:solidFill>
                  <a:srgbClr val="496F74"/>
                </a:solidFill>
              </a:rPr>
              <a:t>- </a:t>
            </a:r>
            <a:r>
              <a:rPr lang="ko-KR" altLang="en-US" sz="2000" dirty="0" smtClean="0">
                <a:solidFill>
                  <a:srgbClr val="496F74"/>
                </a:solidFill>
              </a:rPr>
              <a:t>회원가입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8611730" y="4017473"/>
            <a:ext cx="319419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다양한 방식으로 로그인 가능</a:t>
            </a:r>
            <a:endParaRPr kumimoji="0" lang="en-US" altLang="ko-KR" sz="180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562985" y="1955800"/>
            <a:ext cx="2343150" cy="416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001385" y="1960880"/>
            <a:ext cx="2343150" cy="416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205865" y="1960880"/>
            <a:ext cx="2343150" cy="416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타원 12"/>
          <p:cNvSpPr/>
          <p:nvPr/>
        </p:nvSpPr>
        <p:spPr>
          <a:xfrm>
            <a:off x="1391920" y="3759200"/>
            <a:ext cx="1920240" cy="406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3769360" y="4185920"/>
            <a:ext cx="1920240" cy="3759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6207760" y="4185920"/>
            <a:ext cx="1920240" cy="3759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8611730" y="3255473"/>
            <a:ext cx="319419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회원가입 필수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79310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개요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839342" y="1820211"/>
            <a:ext cx="6104088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청각장애 부모를 위한 아기울음소리 분석 어플리케이션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428026" y="3375810"/>
            <a:ext cx="2030334" cy="1910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3466632" y="2856789"/>
            <a:ext cx="1948647" cy="407260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울고 있는 아이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7" name="순서도: 순차적 액세스 저장소 6"/>
          <p:cNvSpPr/>
          <p:nvPr/>
        </p:nvSpPr>
        <p:spPr>
          <a:xfrm>
            <a:off x="1300480" y="2558374"/>
            <a:ext cx="1950720" cy="2102232"/>
          </a:xfrm>
          <a:prstGeom prst="flowChartMagneticTap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rgbClr val="FF0000"/>
                </a:solidFill>
              </a:rPr>
              <a:t>기저귀</a:t>
            </a:r>
            <a:endParaRPr lang="en-US" altLang="ko-KR" sz="28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갈아줘</a:t>
            </a:r>
            <a:r>
              <a:rPr lang="en-US" altLang="ko-KR" sz="2400" dirty="0" smtClean="0">
                <a:solidFill>
                  <a:schemeClr val="tx1"/>
                </a:solidFill>
              </a:rPr>
              <a:t>!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3076" name="Picture 4" descr="엄마에 대한 이미지 검색결과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674016" y="2783701"/>
            <a:ext cx="3287210" cy="2857500"/>
          </a:xfrm>
          <a:prstGeom prst="rect">
            <a:avLst/>
          </a:prstGeom>
          <a:noFill/>
        </p:spPr>
      </p:pic>
      <p:pic>
        <p:nvPicPr>
          <p:cNvPr id="8" name="Picture 2" descr="청각장애에 대한 이미지 검색결과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9791363" y="2871705"/>
            <a:ext cx="951230" cy="976596"/>
          </a:xfrm>
          <a:prstGeom prst="rect">
            <a:avLst/>
          </a:prstGeom>
          <a:noFill/>
        </p:spPr>
      </p:pic>
      <p:sp>
        <p:nvSpPr>
          <p:cNvPr id="11" name="왼쪽 화살표 10"/>
          <p:cNvSpPr/>
          <p:nvPr/>
        </p:nvSpPr>
        <p:spPr>
          <a:xfrm>
            <a:off x="5822066" y="3808060"/>
            <a:ext cx="1400537" cy="6937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98368" y="5768299"/>
            <a:ext cx="5455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울음소리를 듣고 갈 수 있다면 얼마나 좋을까</a:t>
            </a:r>
            <a:r>
              <a:rPr lang="en-US" altLang="ko-KR" sz="2000" b="1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?</a:t>
            </a:r>
            <a:endParaRPr lang="ko-KR" altLang="en-US" sz="2000" b="1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77525" y="1759349"/>
            <a:ext cx="1875096" cy="4861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9651999" y="2702560"/>
            <a:ext cx="1117601" cy="1280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24"/>
          <p:cNvGrpSpPr/>
          <p:nvPr/>
        </p:nvGrpSpPr>
        <p:grpSpPr>
          <a:xfrm>
            <a:off x="6857502" y="1740008"/>
            <a:ext cx="3231378" cy="4374676"/>
            <a:chOff x="6460434" y="2264519"/>
            <a:chExt cx="3542536" cy="5011054"/>
          </a:xfrm>
        </p:grpSpPr>
        <p:sp>
          <p:nvSpPr>
            <p:cNvPr id="23" name="Button"/>
            <p:cNvSpPr/>
            <p:nvPr/>
          </p:nvSpPr>
          <p:spPr>
            <a:xfrm>
              <a:off x="8097398" y="2963109"/>
              <a:ext cx="1285296" cy="34124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</a:t>
              </a:r>
              <a:endPara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4" name="그룹 89"/>
            <p:cNvGrpSpPr/>
            <p:nvPr/>
          </p:nvGrpSpPr>
          <p:grpSpPr>
            <a:xfrm>
              <a:off x="6460434" y="2264519"/>
              <a:ext cx="3542536" cy="5011054"/>
              <a:chOff x="1055057" y="2264519"/>
              <a:chExt cx="3542536" cy="5011054"/>
            </a:xfrm>
          </p:grpSpPr>
          <p:pic>
            <p:nvPicPr>
              <p:cNvPr id="28" name="Picture 2" descr="스마트폰 그림에 대한 이미지 검색결과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1055057" y="2264519"/>
                <a:ext cx="3542536" cy="5011054"/>
              </a:xfrm>
              <a:prstGeom prst="rect">
                <a:avLst/>
              </a:prstGeom>
              <a:noFill/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3993266" y="2593309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  </a:t>
                </a:r>
                <a:endParaRPr lang="ko-KR" altLang="en-US" dirty="0"/>
              </a:p>
            </p:txBody>
          </p:sp>
        </p:grpSp>
      </p:grpSp>
      <p:sp>
        <p:nvSpPr>
          <p:cNvPr id="5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3.</a:t>
            </a:r>
            <a:r>
              <a:rPr lang="ko-KR" altLang="en-US" sz="2000" dirty="0" smtClean="0">
                <a:solidFill>
                  <a:srgbClr val="496F74"/>
                </a:solidFill>
              </a:rPr>
              <a:t>올비 </a:t>
            </a:r>
            <a:r>
              <a:rPr lang="en-US" altLang="ko-KR" sz="2000" dirty="0" smtClean="0">
                <a:solidFill>
                  <a:srgbClr val="496F74"/>
                </a:solidFill>
              </a:rPr>
              <a:t>- </a:t>
            </a:r>
            <a:r>
              <a:rPr lang="ko-KR" altLang="en-US" sz="2000" dirty="0" smtClean="0">
                <a:solidFill>
                  <a:srgbClr val="496F74"/>
                </a:solidFill>
              </a:rPr>
              <a:t>회원가입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600068" y="2410135"/>
            <a:ext cx="1750402" cy="311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542280" y="2412839"/>
            <a:ext cx="1722120" cy="306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3578716" y="2413752"/>
            <a:ext cx="1759446" cy="312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1501648" y="2410517"/>
            <a:ext cx="1751584" cy="3113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타원 18"/>
          <p:cNvSpPr/>
          <p:nvPr/>
        </p:nvSpPr>
        <p:spPr>
          <a:xfrm>
            <a:off x="1611376" y="5299456"/>
            <a:ext cx="1428496" cy="2316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3732784" y="5299456"/>
            <a:ext cx="1428496" cy="2316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6951980" y="4057396"/>
            <a:ext cx="205740" cy="2316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9678530" y="3164033"/>
            <a:ext cx="2300110" cy="381807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사용자를 배려한 기능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9678530" y="3824433"/>
            <a:ext cx="2300110" cy="381807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단순한 등록 절차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37680" y="37896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지우기</a:t>
            </a:r>
            <a:endParaRPr lang="ko-KR" altLang="en-US" sz="1400" dirty="0"/>
          </a:p>
        </p:txBody>
      </p:sp>
      <p:sp>
        <p:nvSpPr>
          <p:cNvPr id="31" name="Arrow (180 Degrees)"/>
          <p:cNvSpPr>
            <a:spLocks noEditPoints="1"/>
          </p:cNvSpPr>
          <p:nvPr/>
        </p:nvSpPr>
        <p:spPr bwMode="auto">
          <a:xfrm rot="10800000">
            <a:off x="2854958" y="5533666"/>
            <a:ext cx="975362" cy="515068"/>
          </a:xfrm>
          <a:custGeom>
            <a:avLst/>
            <a:gdLst>
              <a:gd name="T0" fmla="*/ 9293 w 11475"/>
              <a:gd name="T1" fmla="*/ 4067 h 6056"/>
              <a:gd name="T2" fmla="*/ 10476 w 11475"/>
              <a:gd name="T3" fmla="*/ 6014 h 6056"/>
              <a:gd name="T4" fmla="*/ 11475 w 11475"/>
              <a:gd name="T5" fmla="*/ 4310 h 6056"/>
              <a:gd name="T6" fmla="*/ 54 w 11475"/>
              <a:gd name="T7" fmla="*/ 5899 h 6056"/>
              <a:gd name="T8" fmla="*/ 1769 w 11475"/>
              <a:gd name="T9" fmla="*/ 1817 h 6056"/>
              <a:gd name="T10" fmla="*/ 5603 w 11475"/>
              <a:gd name="T11" fmla="*/ 0 h 6056"/>
              <a:gd name="T12" fmla="*/ 9116 w 11475"/>
              <a:gd name="T13" fmla="*/ 1058 h 6056"/>
              <a:gd name="T14" fmla="*/ 10424 w 11475"/>
              <a:gd name="T15" fmla="*/ 5557 h 6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5" h="6056">
                <a:moveTo>
                  <a:pt x="9293" y="4067"/>
                </a:moveTo>
                <a:cubicBezTo>
                  <a:pt x="9891" y="5483"/>
                  <a:pt x="10220" y="6056"/>
                  <a:pt x="10476" y="6014"/>
                </a:cubicBezTo>
                <a:cubicBezTo>
                  <a:pt x="10778" y="5966"/>
                  <a:pt x="10730" y="5204"/>
                  <a:pt x="11475" y="4310"/>
                </a:cubicBezTo>
                <a:moveTo>
                  <a:pt x="54" y="5899"/>
                </a:moveTo>
                <a:cubicBezTo>
                  <a:pt x="0" y="4177"/>
                  <a:pt x="393" y="3006"/>
                  <a:pt x="1769" y="1817"/>
                </a:cubicBezTo>
                <a:cubicBezTo>
                  <a:pt x="2511" y="875"/>
                  <a:pt x="4152" y="0"/>
                  <a:pt x="5603" y="0"/>
                </a:cubicBezTo>
                <a:cubicBezTo>
                  <a:pt x="7181" y="0"/>
                  <a:pt x="8255" y="189"/>
                  <a:pt x="9116" y="1058"/>
                </a:cubicBezTo>
                <a:cubicBezTo>
                  <a:pt x="10107" y="1844"/>
                  <a:pt x="10440" y="3837"/>
                  <a:pt x="10424" y="5557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32" name="Arrow (180 Degrees)"/>
          <p:cNvSpPr>
            <a:spLocks noEditPoints="1"/>
          </p:cNvSpPr>
          <p:nvPr/>
        </p:nvSpPr>
        <p:spPr bwMode="auto">
          <a:xfrm rot="10800000" flipH="1">
            <a:off x="2509518" y="5523966"/>
            <a:ext cx="1666242" cy="879908"/>
          </a:xfrm>
          <a:custGeom>
            <a:avLst/>
            <a:gdLst>
              <a:gd name="T0" fmla="*/ 9293 w 11475"/>
              <a:gd name="T1" fmla="*/ 4067 h 6056"/>
              <a:gd name="T2" fmla="*/ 10476 w 11475"/>
              <a:gd name="T3" fmla="*/ 6014 h 6056"/>
              <a:gd name="T4" fmla="*/ 11475 w 11475"/>
              <a:gd name="T5" fmla="*/ 4310 h 6056"/>
              <a:gd name="T6" fmla="*/ 54 w 11475"/>
              <a:gd name="T7" fmla="*/ 5899 h 6056"/>
              <a:gd name="T8" fmla="*/ 1769 w 11475"/>
              <a:gd name="T9" fmla="*/ 1817 h 6056"/>
              <a:gd name="T10" fmla="*/ 5603 w 11475"/>
              <a:gd name="T11" fmla="*/ 0 h 6056"/>
              <a:gd name="T12" fmla="*/ 9116 w 11475"/>
              <a:gd name="T13" fmla="*/ 1058 h 6056"/>
              <a:gd name="T14" fmla="*/ 10424 w 11475"/>
              <a:gd name="T15" fmla="*/ 5557 h 6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75" h="6056">
                <a:moveTo>
                  <a:pt x="9293" y="4067"/>
                </a:moveTo>
                <a:cubicBezTo>
                  <a:pt x="9891" y="5483"/>
                  <a:pt x="10220" y="6056"/>
                  <a:pt x="10476" y="6014"/>
                </a:cubicBezTo>
                <a:cubicBezTo>
                  <a:pt x="10778" y="5966"/>
                  <a:pt x="10730" y="5204"/>
                  <a:pt x="11475" y="4310"/>
                </a:cubicBezTo>
                <a:moveTo>
                  <a:pt x="54" y="5899"/>
                </a:moveTo>
                <a:cubicBezTo>
                  <a:pt x="0" y="4177"/>
                  <a:pt x="393" y="3006"/>
                  <a:pt x="1769" y="1817"/>
                </a:cubicBezTo>
                <a:cubicBezTo>
                  <a:pt x="2511" y="875"/>
                  <a:pt x="4152" y="0"/>
                  <a:pt x="5603" y="0"/>
                </a:cubicBezTo>
                <a:cubicBezTo>
                  <a:pt x="7181" y="0"/>
                  <a:pt x="8255" y="189"/>
                  <a:pt x="9116" y="1058"/>
                </a:cubicBezTo>
                <a:cubicBezTo>
                  <a:pt x="10107" y="1844"/>
                  <a:pt x="10440" y="3837"/>
                  <a:pt x="10424" y="5557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9623742" y="6056376"/>
            <a:ext cx="2212658" cy="47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Arrow (Long)"/>
          <p:cNvSpPr>
            <a:spLocks noEditPoints="1"/>
          </p:cNvSpPr>
          <p:nvPr/>
        </p:nvSpPr>
        <p:spPr bwMode="auto">
          <a:xfrm rot="995025">
            <a:off x="9128248" y="5745145"/>
            <a:ext cx="1108818" cy="163226"/>
          </a:xfrm>
          <a:custGeom>
            <a:avLst/>
            <a:gdLst>
              <a:gd name="T0" fmla="*/ 11772 w 13350"/>
              <a:gd name="T1" fmla="*/ 0 h 1966"/>
              <a:gd name="T2" fmla="*/ 13326 w 13350"/>
              <a:gd name="T3" fmla="*/ 1133 h 1966"/>
              <a:gd name="T4" fmla="*/ 11394 w 13350"/>
              <a:gd name="T5" fmla="*/ 1966 h 1966"/>
              <a:gd name="T6" fmla="*/ 0 w 13350"/>
              <a:gd name="T7" fmla="*/ 1535 h 1966"/>
              <a:gd name="T8" fmla="*/ 12580 w 13350"/>
              <a:gd name="T9" fmla="*/ 1078 h 1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50" h="1966">
                <a:moveTo>
                  <a:pt x="11772" y="0"/>
                </a:moveTo>
                <a:cubicBezTo>
                  <a:pt x="12689" y="805"/>
                  <a:pt x="13350" y="921"/>
                  <a:pt x="13326" y="1133"/>
                </a:cubicBezTo>
                <a:cubicBezTo>
                  <a:pt x="13296" y="1387"/>
                  <a:pt x="13084" y="1001"/>
                  <a:pt x="11394" y="1966"/>
                </a:cubicBezTo>
                <a:moveTo>
                  <a:pt x="0" y="1535"/>
                </a:moveTo>
                <a:cubicBezTo>
                  <a:pt x="4034" y="904"/>
                  <a:pt x="8497" y="170"/>
                  <a:pt x="12580" y="1078"/>
                </a:cubicBezTo>
              </a:path>
            </a:pathLst>
          </a:custGeom>
          <a:noFill/>
          <a:ln w="38100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lc="http://schemas.openxmlformats.org/drawingml/2006/lockedCanvas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1180064" y="6085840"/>
            <a:ext cx="605536" cy="3698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3.</a:t>
            </a:r>
            <a:r>
              <a:rPr lang="ko-KR" altLang="en-US" sz="2000" dirty="0" smtClean="0">
                <a:solidFill>
                  <a:srgbClr val="496F74"/>
                </a:solidFill>
              </a:rPr>
              <a:t>올비 </a:t>
            </a:r>
            <a:r>
              <a:rPr lang="en-US" altLang="ko-KR" sz="2000" dirty="0" smtClean="0">
                <a:solidFill>
                  <a:srgbClr val="496F74"/>
                </a:solidFill>
              </a:rPr>
              <a:t>– (</a:t>
            </a:r>
            <a:r>
              <a:rPr lang="ko-KR" altLang="en-US" sz="2000" dirty="0" smtClean="0">
                <a:solidFill>
                  <a:srgbClr val="496F74"/>
                </a:solidFill>
              </a:rPr>
              <a:t>홈</a:t>
            </a:r>
            <a:r>
              <a:rPr lang="en-US" altLang="ko-KR" sz="2000" dirty="0" smtClean="0">
                <a:solidFill>
                  <a:srgbClr val="496F74"/>
                </a:solidFill>
              </a:rPr>
              <a:t>)</a:t>
            </a:r>
            <a:r>
              <a:rPr lang="ko-KR" altLang="en-US" sz="2000" dirty="0" smtClean="0">
                <a:solidFill>
                  <a:srgbClr val="496F74"/>
                </a:solidFill>
              </a:rPr>
              <a:t> 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35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7890" name="AutoShape 2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7892" name="AutoShape 4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7894" name="AutoShape 6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697866" y="2661920"/>
            <a:ext cx="2264910" cy="366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타원 15"/>
          <p:cNvSpPr/>
          <p:nvPr/>
        </p:nvSpPr>
        <p:spPr>
          <a:xfrm>
            <a:off x="2458720" y="3037840"/>
            <a:ext cx="2692400" cy="579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705475" y="2621280"/>
            <a:ext cx="3757209" cy="779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8717280" y="2194560"/>
            <a:ext cx="646331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807200" y="2194560"/>
            <a:ext cx="646331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알림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548880" y="2194560"/>
            <a:ext cx="1107996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블루투스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984240" y="2194560"/>
            <a:ext cx="41549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홈</a:t>
            </a:r>
            <a:endParaRPr lang="ko-KR" altLang="en-US" dirty="0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5949810" y="3834593"/>
            <a:ext cx="335675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탭을 활용하여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편리함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5949810" y="5378913"/>
            <a:ext cx="335675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다수의 아기 등록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27120" y="3972560"/>
            <a:ext cx="416560" cy="579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내용 개체 틀 2"/>
          <p:cNvSpPr txBox="1">
            <a:spLocks/>
          </p:cNvSpPr>
          <p:nvPr/>
        </p:nvSpPr>
        <p:spPr>
          <a:xfrm>
            <a:off x="5939650" y="4596593"/>
            <a:ext cx="335675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단순한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UI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구성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1" y="1186891"/>
            <a:ext cx="4759763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3.</a:t>
            </a:r>
            <a:r>
              <a:rPr lang="ko-KR" altLang="en-US" sz="2000" dirty="0" smtClean="0">
                <a:solidFill>
                  <a:srgbClr val="496F74"/>
                </a:solidFill>
              </a:rPr>
              <a:t>올비 </a:t>
            </a:r>
            <a:r>
              <a:rPr lang="en-US" altLang="ko-KR" sz="2000" dirty="0" smtClean="0">
                <a:solidFill>
                  <a:srgbClr val="496F74"/>
                </a:solidFill>
              </a:rPr>
              <a:t>– (</a:t>
            </a:r>
            <a:r>
              <a:rPr lang="ko-KR" altLang="en-US" sz="2000" dirty="0" smtClean="0">
                <a:solidFill>
                  <a:srgbClr val="496F74"/>
                </a:solidFill>
              </a:rPr>
              <a:t>알림 </a:t>
            </a:r>
            <a:r>
              <a:rPr lang="en-US" altLang="ko-KR" sz="2000" dirty="0" smtClean="0">
                <a:solidFill>
                  <a:srgbClr val="496F74"/>
                </a:solidFill>
              </a:rPr>
              <a:t>, </a:t>
            </a:r>
            <a:r>
              <a:rPr lang="ko-KR" altLang="en-US" sz="2000" dirty="0" smtClean="0">
                <a:solidFill>
                  <a:srgbClr val="496F74"/>
                </a:solidFill>
              </a:rPr>
              <a:t>친구 </a:t>
            </a:r>
            <a:r>
              <a:rPr lang="en-US" altLang="ko-KR" sz="2000" dirty="0" smtClean="0">
                <a:solidFill>
                  <a:srgbClr val="496F74"/>
                </a:solidFill>
              </a:rPr>
              <a:t>, </a:t>
            </a:r>
            <a:r>
              <a:rPr lang="ko-KR" altLang="en-US" sz="2000" dirty="0" smtClean="0">
                <a:solidFill>
                  <a:srgbClr val="496F74"/>
                </a:solidFill>
              </a:rPr>
              <a:t>설정</a:t>
            </a:r>
            <a:r>
              <a:rPr lang="en-US" altLang="ko-KR" sz="2000" dirty="0" smtClean="0">
                <a:solidFill>
                  <a:srgbClr val="496F74"/>
                </a:solidFill>
              </a:rPr>
              <a:t>)</a:t>
            </a:r>
            <a:r>
              <a:rPr lang="ko-KR" altLang="en-US" sz="2000" dirty="0" smtClean="0">
                <a:solidFill>
                  <a:srgbClr val="496F74"/>
                </a:solidFill>
              </a:rPr>
              <a:t> 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35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7890" name="AutoShape 2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7892" name="AutoShape 4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7894" name="AutoShape 6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542458" y="2034335"/>
            <a:ext cx="2157644" cy="3835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3785748" y="2017107"/>
            <a:ext cx="2222744" cy="395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6070282" y="2001520"/>
            <a:ext cx="2245996" cy="399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내용 개체 틀 2"/>
          <p:cNvSpPr txBox="1">
            <a:spLocks/>
          </p:cNvSpPr>
          <p:nvPr/>
        </p:nvSpPr>
        <p:spPr>
          <a:xfrm>
            <a:off x="8540610" y="2747473"/>
            <a:ext cx="335675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리스트 형식으로 게시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8540610" y="3641553"/>
            <a:ext cx="335675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블루투스 연결여부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확인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8540610" y="4444193"/>
            <a:ext cx="335675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중요한 기능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위주 편성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933440" y="4429760"/>
            <a:ext cx="955040" cy="2844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8540610" y="5236673"/>
            <a:ext cx="335675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섭씨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, 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화씨로 온도 분류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24871" y="5714166"/>
            <a:ext cx="3461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센서가 호흡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온도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습도 등 측정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3.</a:t>
            </a:r>
            <a:r>
              <a:rPr lang="ko-KR" altLang="en-US" sz="2000" dirty="0" smtClean="0">
                <a:solidFill>
                  <a:srgbClr val="496F74"/>
                </a:solidFill>
              </a:rPr>
              <a:t>올비 </a:t>
            </a:r>
            <a:r>
              <a:rPr lang="en-US" altLang="ko-KR" sz="2000" dirty="0" smtClean="0">
                <a:solidFill>
                  <a:srgbClr val="496F74"/>
                </a:solidFill>
              </a:rPr>
              <a:t>– </a:t>
            </a:r>
            <a:r>
              <a:rPr lang="ko-KR" altLang="en-US" sz="2000" dirty="0" smtClean="0">
                <a:solidFill>
                  <a:srgbClr val="496F74"/>
                </a:solidFill>
              </a:rPr>
              <a:t>사용법 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35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7890" name="AutoShape 2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7892" name="AutoShape 4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7894" name="AutoShape 6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1436765" y="2002676"/>
            <a:ext cx="9809806" cy="4155698"/>
            <a:chOff x="-985634" y="921250"/>
            <a:chExt cx="12476741" cy="5306830"/>
          </a:xfrm>
        </p:grpSpPr>
        <p:pic>
          <p:nvPicPr>
            <p:cNvPr id="52229" name="Picture 5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2042160" y="2564836"/>
              <a:ext cx="2580640" cy="3663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7" name="내용 개체 틀 2"/>
            <p:cNvSpPr txBox="1">
              <a:spLocks/>
            </p:cNvSpPr>
            <p:nvPr/>
          </p:nvSpPr>
          <p:spPr>
            <a:xfrm>
              <a:off x="2221090" y="1985473"/>
              <a:ext cx="2239149" cy="445469"/>
            </a:xfrm>
            <a:prstGeom prst="rect">
              <a:avLst/>
            </a:prstGeom>
            <a:gradFill rotWithShape="1">
              <a:gsLst>
                <a:gs pos="0">
                  <a:srgbClr val="353535">
                    <a:tint val="96000"/>
                    <a:lumMod val="104000"/>
                  </a:srgbClr>
                </a:gs>
                <a:gs pos="100000">
                  <a:srgbClr val="353535">
                    <a:shade val="98000"/>
                    <a:lumMod val="94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>
              <a:normAutofit lnSpcReduction="10000"/>
            </a:bodyPr>
            <a:lstStyle/>
            <a:p>
              <a:pPr marL="342900" marR="0" lvl="0" indent="-342900" algn="ctr" defTabSz="45720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53535"/>
                </a:buClr>
                <a:buSzTx/>
                <a:buFontTx/>
                <a:buNone/>
                <a:tabLst/>
                <a:defRPr/>
              </a:pPr>
              <a:r>
                <a:rPr lang="ko-KR" altLang="en-US" b="1" kern="0" dirty="0" smtClean="0">
                  <a:solidFill>
                    <a:sysClr val="window" lastClr="FFFFFF"/>
                  </a:solidFill>
                  <a:latin typeface="Century Gothic"/>
                  <a:ea typeface="HY중고딕"/>
                </a:rPr>
                <a:t>아기 </a:t>
              </a:r>
              <a:r>
                <a: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entury Gothic"/>
                  <a:ea typeface="HY중고딕"/>
                  <a:cs typeface="+mn-cs"/>
                </a:rPr>
                <a:t>등록</a:t>
              </a: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endParaRPr>
            </a:p>
          </p:txBody>
        </p:sp>
        <p:sp>
          <p:nvSpPr>
            <p:cNvPr id="14" name="내용 개체 틀 2"/>
            <p:cNvSpPr txBox="1">
              <a:spLocks/>
            </p:cNvSpPr>
            <p:nvPr/>
          </p:nvSpPr>
          <p:spPr>
            <a:xfrm>
              <a:off x="5573890" y="1985473"/>
              <a:ext cx="2239149" cy="445469"/>
            </a:xfrm>
            <a:prstGeom prst="rect">
              <a:avLst/>
            </a:prstGeom>
            <a:gradFill rotWithShape="1">
              <a:gsLst>
                <a:gs pos="0">
                  <a:srgbClr val="353535">
                    <a:tint val="96000"/>
                    <a:lumMod val="104000"/>
                  </a:srgbClr>
                </a:gs>
                <a:gs pos="100000">
                  <a:srgbClr val="353535">
                    <a:shade val="98000"/>
                    <a:lumMod val="94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>
              <a:normAutofit lnSpcReduction="10000"/>
            </a:bodyPr>
            <a:lstStyle/>
            <a:p>
              <a:pPr marL="342900" marR="0" lvl="0" indent="-342900" algn="ctr" defTabSz="45720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53535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entury Gothic"/>
                  <a:ea typeface="HY중고딕"/>
                  <a:cs typeface="+mn-cs"/>
                </a:rPr>
                <a:t>블루투스  연결</a:t>
              </a: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endParaRPr>
            </a:p>
          </p:txBody>
        </p:sp>
        <p:cxnSp>
          <p:nvCxnSpPr>
            <p:cNvPr id="15" name="직선 화살표 연결선 14"/>
            <p:cNvCxnSpPr>
              <a:stCxn id="27" idx="3"/>
              <a:endCxn id="14" idx="1"/>
            </p:cNvCxnSpPr>
            <p:nvPr/>
          </p:nvCxnSpPr>
          <p:spPr>
            <a:xfrm>
              <a:off x="4460239" y="2208208"/>
              <a:ext cx="1113651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250" name="Picture 2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5851208" y="2997199"/>
              <a:ext cx="1707831" cy="22326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0" name="내용 개체 틀 2"/>
            <p:cNvSpPr txBox="1">
              <a:spLocks/>
            </p:cNvSpPr>
            <p:nvPr/>
          </p:nvSpPr>
          <p:spPr>
            <a:xfrm>
              <a:off x="8896210" y="1985473"/>
              <a:ext cx="2239149" cy="445469"/>
            </a:xfrm>
            <a:prstGeom prst="rect">
              <a:avLst/>
            </a:prstGeom>
            <a:gradFill rotWithShape="1">
              <a:gsLst>
                <a:gs pos="0">
                  <a:srgbClr val="353535">
                    <a:tint val="96000"/>
                    <a:lumMod val="104000"/>
                  </a:srgbClr>
                </a:gs>
                <a:gs pos="100000">
                  <a:srgbClr val="353535">
                    <a:shade val="98000"/>
                    <a:lumMod val="94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>
              <a:normAutofit lnSpcReduction="10000"/>
            </a:bodyPr>
            <a:lstStyle/>
            <a:p>
              <a:pPr marL="342900" marR="0" lvl="0" indent="-342900" algn="ctr" defTabSz="45720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53535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entury Gothic"/>
                  <a:ea typeface="HY중고딕"/>
                  <a:cs typeface="+mn-cs"/>
                </a:rPr>
                <a:t>데이터 분석</a:t>
              </a: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endParaRPr>
            </a:p>
          </p:txBody>
        </p:sp>
        <p:cxnSp>
          <p:nvCxnSpPr>
            <p:cNvPr id="21" name="직선 화살표 연결선 20"/>
            <p:cNvCxnSpPr>
              <a:stCxn id="14" idx="3"/>
              <a:endCxn id="20" idx="1"/>
            </p:cNvCxnSpPr>
            <p:nvPr/>
          </p:nvCxnSpPr>
          <p:spPr>
            <a:xfrm>
              <a:off x="7813039" y="2208208"/>
              <a:ext cx="1083171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6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8676640" y="2560320"/>
              <a:ext cx="2814467" cy="3609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9" name="내용 개체 틀 2"/>
            <p:cNvSpPr txBox="1">
              <a:spLocks/>
            </p:cNvSpPr>
            <p:nvPr/>
          </p:nvSpPr>
          <p:spPr>
            <a:xfrm>
              <a:off x="-985634" y="1985473"/>
              <a:ext cx="2239149" cy="445470"/>
            </a:xfrm>
            <a:prstGeom prst="rect">
              <a:avLst/>
            </a:prstGeom>
            <a:gradFill rotWithShape="1">
              <a:gsLst>
                <a:gs pos="0">
                  <a:srgbClr val="353535">
                    <a:tint val="96000"/>
                    <a:lumMod val="104000"/>
                  </a:srgbClr>
                </a:gs>
                <a:gs pos="100000">
                  <a:srgbClr val="353535">
                    <a:shade val="98000"/>
                    <a:lumMod val="94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>
              <a:normAutofit lnSpcReduction="10000"/>
            </a:bodyPr>
            <a:lstStyle/>
            <a:p>
              <a:pPr marL="342900" marR="0" lvl="0" indent="-342900" algn="ctr" defTabSz="45720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53535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entury Gothic"/>
                  <a:ea typeface="HY중고딕"/>
                  <a:cs typeface="+mn-cs"/>
                </a:rPr>
                <a:t>밴드 착용</a:t>
              </a: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endParaRPr>
            </a:p>
          </p:txBody>
        </p:sp>
        <p:cxnSp>
          <p:nvCxnSpPr>
            <p:cNvPr id="30" name="직선 화살표 연결선 29"/>
            <p:cNvCxnSpPr>
              <a:stCxn id="29" idx="3"/>
              <a:endCxn id="27" idx="1"/>
            </p:cNvCxnSpPr>
            <p:nvPr/>
          </p:nvCxnSpPr>
          <p:spPr>
            <a:xfrm flipV="1">
              <a:off x="1253515" y="2208208"/>
              <a:ext cx="967576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0" idx="0"/>
              <a:endCxn id="40" idx="2"/>
            </p:cNvCxnSpPr>
            <p:nvPr/>
          </p:nvCxnSpPr>
          <p:spPr>
            <a:xfrm rot="5400000" flipH="1" flipV="1">
              <a:off x="9706409" y="1676101"/>
              <a:ext cx="618754" cy="20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내용 개체 틀 2"/>
            <p:cNvSpPr txBox="1">
              <a:spLocks/>
            </p:cNvSpPr>
            <p:nvPr/>
          </p:nvSpPr>
          <p:spPr>
            <a:xfrm>
              <a:off x="8896210" y="921250"/>
              <a:ext cx="2239149" cy="445469"/>
            </a:xfrm>
            <a:prstGeom prst="rect">
              <a:avLst/>
            </a:prstGeom>
            <a:gradFill rotWithShape="1">
              <a:gsLst>
                <a:gs pos="0">
                  <a:srgbClr val="353535">
                    <a:tint val="96000"/>
                    <a:lumMod val="104000"/>
                  </a:srgbClr>
                </a:gs>
                <a:gs pos="100000">
                  <a:srgbClr val="353535">
                    <a:shade val="98000"/>
                    <a:lumMod val="94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>
              <a:normAutofit lnSpcReduction="10000"/>
            </a:bodyPr>
            <a:lstStyle/>
            <a:p>
              <a:pPr marL="342900" marR="0" lvl="0" indent="-342900" algn="ctr" defTabSz="45720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53535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entury Gothic"/>
                  <a:ea typeface="HY중고딕"/>
                  <a:cs typeface="+mn-cs"/>
                </a:rPr>
                <a:t>데이터 축적</a:t>
              </a: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endParaRPr>
            </a:p>
          </p:txBody>
        </p:sp>
        <p:cxnSp>
          <p:nvCxnSpPr>
            <p:cNvPr id="42" name="직선 화살표 연결선 41"/>
            <p:cNvCxnSpPr>
              <a:stCxn id="20" idx="0"/>
              <a:endCxn id="46" idx="3"/>
            </p:cNvCxnSpPr>
            <p:nvPr/>
          </p:nvCxnSpPr>
          <p:spPr>
            <a:xfrm rot="16200000" flipV="1">
              <a:off x="8498660" y="468348"/>
              <a:ext cx="841489" cy="21927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내용 개체 틀 2"/>
            <p:cNvSpPr txBox="1">
              <a:spLocks/>
            </p:cNvSpPr>
            <p:nvPr/>
          </p:nvSpPr>
          <p:spPr>
            <a:xfrm>
              <a:off x="5583874" y="921250"/>
              <a:ext cx="2239149" cy="445469"/>
            </a:xfrm>
            <a:prstGeom prst="rect">
              <a:avLst/>
            </a:prstGeom>
            <a:gradFill rotWithShape="1">
              <a:gsLst>
                <a:gs pos="0">
                  <a:srgbClr val="353535">
                    <a:tint val="96000"/>
                    <a:lumMod val="104000"/>
                  </a:srgbClr>
                </a:gs>
                <a:gs pos="100000">
                  <a:srgbClr val="353535">
                    <a:shade val="98000"/>
                    <a:lumMod val="94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>
              <a:normAutofit lnSpcReduction="10000"/>
            </a:bodyPr>
            <a:lstStyle/>
            <a:p>
              <a:pPr marL="342900" marR="0" lvl="0" indent="-342900" algn="ctr" defTabSz="45720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53535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entury Gothic"/>
                  <a:ea typeface="HY중고딕"/>
                  <a:cs typeface="+mn-cs"/>
                </a:rPr>
                <a:t>공유 </a:t>
              </a: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endParaRPr>
            </a:p>
          </p:txBody>
        </p:sp>
      </p:grp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 rot="5400000">
            <a:off x="628431" y="4218630"/>
            <a:ext cx="3068320" cy="1255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타원 33"/>
          <p:cNvSpPr/>
          <p:nvPr/>
        </p:nvSpPr>
        <p:spPr>
          <a:xfrm>
            <a:off x="1412240" y="5425440"/>
            <a:ext cx="1625600" cy="579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3.</a:t>
            </a:r>
            <a:r>
              <a:rPr lang="ko-KR" altLang="en-US" sz="2000" dirty="0" smtClean="0">
                <a:solidFill>
                  <a:srgbClr val="496F74"/>
                </a:solidFill>
              </a:rPr>
              <a:t>올비 </a:t>
            </a:r>
            <a:r>
              <a:rPr lang="en-US" altLang="ko-KR" sz="2000" dirty="0" smtClean="0">
                <a:solidFill>
                  <a:srgbClr val="496F74"/>
                </a:solidFill>
              </a:rPr>
              <a:t>- </a:t>
            </a:r>
            <a:r>
              <a:rPr lang="ko-KR" altLang="en-US" sz="2000" dirty="0" smtClean="0">
                <a:solidFill>
                  <a:srgbClr val="496F74"/>
                </a:solidFill>
              </a:rPr>
              <a:t>특징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35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7890" name="AutoShape 2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7892" name="AutoShape 4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7894" name="AutoShape 6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3" name="내용 개체 틀 2"/>
          <p:cNvSpPr txBox="1">
            <a:spLocks/>
          </p:cNvSpPr>
          <p:nvPr/>
        </p:nvSpPr>
        <p:spPr>
          <a:xfrm>
            <a:off x="2053643" y="212771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스마트 폰 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이동성 보장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34" name="내용 개체 틀 2"/>
          <p:cNvSpPr txBox="1">
            <a:spLocks/>
          </p:cNvSpPr>
          <p:nvPr/>
        </p:nvSpPr>
        <p:spPr>
          <a:xfrm>
            <a:off x="2053643" y="298115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웨어러블  디바이스 가격이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비교적 비쌈</a:t>
            </a:r>
            <a:endParaRPr lang="ko-KR" altLang="en-US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61432" y="3467132"/>
            <a:ext cx="2792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개당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89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달러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(10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만원이상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)</a:t>
            </a:r>
            <a:endParaRPr lang="ko-KR" altLang="en-US" sz="1600" b="1" dirty="0" smtClean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37" name="내용 개체 틀 2"/>
          <p:cNvSpPr txBox="1">
            <a:spLocks/>
          </p:cNvSpPr>
          <p:nvPr/>
        </p:nvSpPr>
        <p:spPr>
          <a:xfrm>
            <a:off x="2063803" y="383459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아기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분석 데이터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공유 가능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40" name="내용 개체 틀 2"/>
          <p:cNvSpPr txBox="1">
            <a:spLocks/>
          </p:cNvSpPr>
          <p:nvPr/>
        </p:nvSpPr>
        <p:spPr>
          <a:xfrm>
            <a:off x="2063803" y="468803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데이터 축적을 통해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다양한 활용가능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42712" y="2613692"/>
            <a:ext cx="2653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웨어러블 디바이스 사용</a:t>
            </a:r>
          </a:p>
        </p:txBody>
      </p:sp>
      <p:pic>
        <p:nvPicPr>
          <p:cNvPr id="52233" name="Picture 9" descr="http://blogfiles.naver.net/20160202_180/allb_allaboutbaby_1454380035555sbI0c_PNG/Screen_Shot_2016-02-01_at_11.27.43_AM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624341" y="1642927"/>
            <a:ext cx="3799874" cy="471826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876317" y="5160042"/>
            <a:ext cx="3191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(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빅데이터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) , (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머신 러닝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)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등등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3.</a:t>
            </a:r>
            <a:r>
              <a:rPr lang="ko-KR" altLang="en-US" sz="2000" dirty="0" smtClean="0">
                <a:solidFill>
                  <a:srgbClr val="496F74"/>
                </a:solidFill>
              </a:rPr>
              <a:t>올비 </a:t>
            </a:r>
            <a:r>
              <a:rPr lang="en-US" altLang="ko-KR" sz="2000" dirty="0" smtClean="0">
                <a:solidFill>
                  <a:srgbClr val="496F74"/>
                </a:solidFill>
              </a:rPr>
              <a:t>- </a:t>
            </a:r>
            <a:r>
              <a:rPr lang="ko-KR" altLang="en-US" sz="2000" dirty="0" smtClean="0">
                <a:solidFill>
                  <a:srgbClr val="496F74"/>
                </a:solidFill>
              </a:rPr>
              <a:t>시사점 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35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7890" name="AutoShape 2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7892" name="AutoShape 4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7894" name="AutoShape 6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3" name="내용 개체 틀 2"/>
          <p:cNvSpPr txBox="1">
            <a:spLocks/>
          </p:cNvSpPr>
          <p:nvPr/>
        </p:nvSpPr>
        <p:spPr>
          <a:xfrm>
            <a:off x="3215693" y="3933997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웨어러블 디바이스를  활용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06362" y="4387591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활용가능성이 높아짐</a:t>
            </a: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3215693" y="3141517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사용자를  배려한 기능 개발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3215693" y="2267757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다양한 방식으로 접근 가능토록 개발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71082" y="2711191"/>
            <a:ext cx="2930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다양한 방식의 로그인 지원</a:t>
            </a: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3215693" y="4734097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호흡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,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온도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,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음성 등 다양한 정보 수집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92062" y="5229255"/>
            <a:ext cx="2520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여러 가지 정보를 수집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개발목표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5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7890" name="AutoShape 2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7892" name="AutoShape 4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7894" name="AutoShape 6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3" name="내용 개체 틀 2"/>
          <p:cNvSpPr txBox="1">
            <a:spLocks/>
          </p:cNvSpPr>
          <p:nvPr/>
        </p:nvSpPr>
        <p:spPr>
          <a:xfrm>
            <a:off x="3215693" y="1797662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블루투스를  활용하여 통신시스템구축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34" name="내용 개체 틀 2"/>
          <p:cNvSpPr txBox="1">
            <a:spLocks/>
          </p:cNvSpPr>
          <p:nvPr/>
        </p:nvSpPr>
        <p:spPr>
          <a:xfrm>
            <a:off x="3215693" y="261920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적응성 높은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UI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개발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432067" y="3105182"/>
            <a:ext cx="2448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일관된 레이아웃 구성</a:t>
            </a: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3225853" y="3456069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청각장애부모 맞춤기능 구현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07912" y="3917283"/>
            <a:ext cx="2924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시각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촉각을 활용한 알림</a:t>
            </a: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3154733" y="4258966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공유 시스템 구축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74225" y="4750660"/>
            <a:ext cx="4993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의료산업 및 다양한 분야에서 활용 가능토록 개발</a:t>
            </a: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3144573" y="546186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사용자를 분류하여 서비스 제공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39027" y="2251742"/>
            <a:ext cx="2858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웨어러블 디바이스를 활용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24465" y="5106260"/>
            <a:ext cx="3340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커뮤니티를 통해 쉽게 고충해결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16465" y="5929220"/>
            <a:ext cx="4366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 장애부모와 일반부모로 분류하여 회원가입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개발방향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215693" y="210104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음성센서 성공률 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15693" y="295448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데이터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분석을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통해 정확한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 정보제공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1725" y="3440462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빅데이터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음성인식 등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endParaRPr lang="ko-KR" altLang="en-US" sz="1600" b="1" dirty="0" smtClean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1222" y="2554637"/>
            <a:ext cx="4993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특정화자방식 및 적합 알고리즘 적용을 통해 높임</a:t>
            </a:r>
          </a:p>
        </p:txBody>
      </p:sp>
      <p:sp>
        <p:nvSpPr>
          <p:cNvPr id="9" name="위쪽 화살표 8"/>
          <p:cNvSpPr/>
          <p:nvPr/>
        </p:nvSpPr>
        <p:spPr>
          <a:xfrm>
            <a:off x="6711461" y="2140534"/>
            <a:ext cx="214314" cy="285752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3215693" y="3805088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센서를 다양한 정보를 수집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3215693" y="461505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부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모의 아이양육 어려움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6" name="위쪽 화살표 15"/>
          <p:cNvSpPr/>
          <p:nvPr/>
        </p:nvSpPr>
        <p:spPr>
          <a:xfrm rot="10800000">
            <a:off x="6909933" y="4693295"/>
            <a:ext cx="214314" cy="285752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개발방향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aphicFrame>
        <p:nvGraphicFramePr>
          <p:cNvPr id="13" name="다이어그램 12"/>
          <p:cNvGraphicFramePr/>
          <p:nvPr/>
        </p:nvGraphicFramePr>
        <p:xfrm>
          <a:off x="2032000" y="1024466"/>
          <a:ext cx="99568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개발내용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5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7890" name="AutoShape 2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7892" name="AutoShape 4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7894" name="AutoShape 6" descr="  올비(Unreleased)- 스크린샷 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3" name="내용 개체 틀 2"/>
          <p:cNvSpPr txBox="1">
            <a:spLocks/>
          </p:cNvSpPr>
          <p:nvPr/>
        </p:nvSpPr>
        <p:spPr>
          <a:xfrm>
            <a:off x="3395981" y="176576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아기울음소리 알림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34" name="내용 개체 틀 2"/>
          <p:cNvSpPr txBox="1">
            <a:spLocks/>
          </p:cNvSpPr>
          <p:nvPr/>
        </p:nvSpPr>
        <p:spPr>
          <a:xfrm>
            <a:off x="3385821" y="423464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아기울음 분석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후 대처 방법 소개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42949" y="3084862"/>
            <a:ext cx="19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 낮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밤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긴박 등</a:t>
            </a:r>
          </a:p>
        </p:txBody>
      </p:sp>
      <p:sp>
        <p:nvSpPr>
          <p:cNvPr id="37" name="내용 개체 틀 2"/>
          <p:cNvSpPr txBox="1">
            <a:spLocks/>
          </p:cNvSpPr>
          <p:nvPr/>
        </p:nvSpPr>
        <p:spPr>
          <a:xfrm>
            <a:off x="3395981" y="340152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SNS</a:t>
            </a:r>
            <a:r>
              <a:rPr kumimoji="0" lang="en-US" altLang="ko-KR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로그인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47915" y="2219357"/>
            <a:ext cx="3895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센서를 통해 아기가 울고 있으면 동작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30372" y="3893217"/>
            <a:ext cx="4199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Facebook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로그인 및 휴대폰 로그인 가능</a:t>
            </a: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3395981" y="258872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상황 별 분류하여 전송 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46520" y="4706017"/>
            <a:ext cx="4439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울음소리 분석기능을 통해 아이상태를 파악</a:t>
            </a: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3395981" y="5042245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별점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,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댓글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,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스크랩 및 공유기능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0120" y="5539137"/>
            <a:ext cx="2504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SNS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및 메신저로 공유</a:t>
            </a:r>
          </a:p>
        </p:txBody>
      </p:sp>
      <p:sp>
        <p:nvSpPr>
          <p:cNvPr id="20" name="텍스트 개체 틀 2"/>
          <p:cNvSpPr txBox="1">
            <a:spLocks/>
          </p:cNvSpPr>
          <p:nvPr/>
        </p:nvSpPr>
        <p:spPr>
          <a:xfrm>
            <a:off x="2493092" y="1186891"/>
            <a:ext cx="409058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주요기능 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79310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개발배경 및 필요성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27040" y="1838960"/>
            <a:ext cx="813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0000"/>
                </a:solidFill>
              </a:rPr>
              <a:t>VS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763520" y="1868578"/>
            <a:ext cx="2328394" cy="4237582"/>
            <a:chOff x="2763520" y="1868578"/>
            <a:chExt cx="2328394" cy="4237582"/>
          </a:xfrm>
        </p:grpSpPr>
        <p:sp>
          <p:nvSpPr>
            <p:cNvPr id="17" name="내용 개체 틀 2"/>
            <p:cNvSpPr txBox="1">
              <a:spLocks/>
            </p:cNvSpPr>
            <p:nvPr/>
          </p:nvSpPr>
          <p:spPr>
            <a:xfrm>
              <a:off x="2806232" y="1868578"/>
              <a:ext cx="1948647" cy="671421"/>
            </a:xfrm>
            <a:prstGeom prst="rect">
              <a:avLst/>
            </a:prstGeom>
            <a:gradFill rotWithShape="1">
              <a:gsLst>
                <a:gs pos="0">
                  <a:srgbClr val="353535">
                    <a:tint val="96000"/>
                    <a:lumMod val="104000"/>
                  </a:srgbClr>
                </a:gs>
                <a:gs pos="100000">
                  <a:srgbClr val="353535">
                    <a:shade val="98000"/>
                    <a:lumMod val="94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>
              <a:noAutofit/>
            </a:bodyPr>
            <a:lstStyle/>
            <a:p>
              <a:pPr marL="342900" marR="0" lvl="0" indent="-342900" algn="ctr" defTabSz="45720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53535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3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entury Gothic"/>
                  <a:ea typeface="HY중고딕"/>
                  <a:cs typeface="+mn-cs"/>
                </a:rPr>
                <a:t>첨단기술</a:t>
              </a:r>
              <a:endParaRPr kumimoji="0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63520" y="3149600"/>
              <a:ext cx="2328394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I</a:t>
              </a:r>
              <a:r>
                <a:rPr lang="en-US" altLang="ko-KR" dirty="0" smtClean="0"/>
                <a:t>nternet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O</a:t>
              </a:r>
              <a:r>
                <a:rPr lang="en-US" altLang="ko-KR" dirty="0" smtClean="0"/>
                <a:t>f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T</a:t>
              </a:r>
              <a:r>
                <a:rPr lang="en-US" altLang="ko-KR" dirty="0" smtClean="0"/>
                <a:t>hings</a:t>
              </a:r>
            </a:p>
            <a:p>
              <a:r>
                <a:rPr lang="en-US" altLang="ko-KR" b="1" dirty="0" smtClean="0">
                  <a:solidFill>
                    <a:srgbClr val="FF0000"/>
                  </a:solidFill>
                </a:rPr>
                <a:t>C</a:t>
              </a:r>
              <a:r>
                <a:rPr lang="en-US" altLang="ko-KR" dirty="0" smtClean="0"/>
                <a:t>loudyComputing</a:t>
              </a:r>
            </a:p>
            <a:p>
              <a:r>
                <a:rPr lang="en-US" altLang="ko-KR" b="1" dirty="0" smtClean="0">
                  <a:solidFill>
                    <a:srgbClr val="FF0000"/>
                  </a:solidFill>
                </a:rPr>
                <a:t>B</a:t>
              </a:r>
              <a:r>
                <a:rPr lang="en-US" altLang="ko-KR" dirty="0" smtClean="0"/>
                <a:t>ig Data</a:t>
              </a:r>
            </a:p>
            <a:p>
              <a:r>
                <a:rPr lang="en-US" altLang="ko-KR" b="1" dirty="0" smtClean="0">
                  <a:solidFill>
                    <a:srgbClr val="FF0000"/>
                  </a:solidFill>
                </a:rPr>
                <a:t>M</a:t>
              </a:r>
              <a:r>
                <a:rPr lang="en-US" altLang="ko-KR" dirty="0" smtClean="0"/>
                <a:t>obile</a:t>
              </a:r>
            </a:p>
            <a:p>
              <a:r>
                <a:rPr lang="en-US" altLang="ko-KR" b="1" dirty="0" smtClean="0">
                  <a:solidFill>
                    <a:srgbClr val="FF0000"/>
                  </a:solidFill>
                </a:rPr>
                <a:t>A</a:t>
              </a:r>
              <a:r>
                <a:rPr lang="en-US" altLang="ko-KR" dirty="0" smtClean="0"/>
                <a:t>rtificial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I</a:t>
              </a:r>
              <a:r>
                <a:rPr lang="en-US" altLang="ko-KR" dirty="0" smtClean="0"/>
                <a:t>ntelligence</a:t>
              </a:r>
            </a:p>
            <a:p>
              <a:r>
                <a:rPr lang="en-US" altLang="ko-KR" b="1" dirty="0" smtClean="0">
                  <a:solidFill>
                    <a:srgbClr val="FF0000"/>
                  </a:solidFill>
                </a:rPr>
                <a:t>V</a:t>
              </a:r>
              <a:r>
                <a:rPr lang="en-US" altLang="ko-KR" dirty="0" smtClean="0"/>
                <a:t>irtual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R</a:t>
              </a:r>
              <a:r>
                <a:rPr lang="en-US" altLang="ko-KR" dirty="0" smtClean="0"/>
                <a:t>eality</a:t>
              </a:r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26149" y="5080000"/>
              <a:ext cx="1015663" cy="10261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5400" b="1" dirty="0" smtClean="0"/>
                <a:t>…</a:t>
              </a:r>
              <a:endParaRPr lang="ko-KR" altLang="en-US" sz="5400" b="1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136640" y="1249680"/>
            <a:ext cx="4805680" cy="5191760"/>
            <a:chOff x="6136640" y="1249680"/>
            <a:chExt cx="4805680" cy="5191760"/>
          </a:xfrm>
        </p:grpSpPr>
        <p:sp>
          <p:nvSpPr>
            <p:cNvPr id="19" name="내용 개체 틀 2"/>
            <p:cNvSpPr txBox="1">
              <a:spLocks/>
            </p:cNvSpPr>
            <p:nvPr/>
          </p:nvSpPr>
          <p:spPr>
            <a:xfrm>
              <a:off x="6921032" y="1868578"/>
              <a:ext cx="1948647" cy="671421"/>
            </a:xfrm>
            <a:prstGeom prst="rect">
              <a:avLst/>
            </a:prstGeom>
            <a:gradFill rotWithShape="1">
              <a:gsLst>
                <a:gs pos="0">
                  <a:srgbClr val="353535">
                    <a:tint val="96000"/>
                    <a:lumMod val="104000"/>
                  </a:srgbClr>
                </a:gs>
                <a:gs pos="100000">
                  <a:srgbClr val="353535">
                    <a:shade val="98000"/>
                    <a:lumMod val="94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>
              <a:noAutofit/>
            </a:bodyPr>
            <a:lstStyle/>
            <a:p>
              <a:pPr marL="342900" marR="0" lvl="0" indent="-342900" algn="ctr" defTabSz="45720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353535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3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entury Gothic"/>
                  <a:ea typeface="HY중고딕"/>
                  <a:cs typeface="+mn-cs"/>
                </a:rPr>
                <a:t>적정기술</a:t>
              </a:r>
              <a:endParaRPr kumimoji="0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926373" y="3193534"/>
              <a:ext cx="16514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smtClean="0">
                  <a:solidFill>
                    <a:srgbClr val="FF0000"/>
                  </a:solidFill>
                </a:rPr>
                <a:t>태양</a:t>
              </a:r>
              <a:r>
                <a:rPr lang="ko-KR" altLang="en-US" dirty="0" smtClean="0"/>
                <a:t>전지 전구</a:t>
              </a:r>
              <a:endParaRPr lang="ko-KR" altLang="en-US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926373" y="3610094"/>
              <a:ext cx="35125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/>
                <a:t>자전거 동력을 이용한 급수 펌프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926373" y="3982720"/>
              <a:ext cx="40159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/>
                <a:t>라이프 스토로우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물 정수 도구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926373" y="4463534"/>
              <a:ext cx="30508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smtClean="0">
                  <a:solidFill>
                    <a:srgbClr val="FF0000"/>
                  </a:solidFill>
                </a:rPr>
                <a:t>취약계층</a:t>
              </a:r>
              <a:r>
                <a:rPr lang="ko-KR" altLang="en-US" dirty="0" smtClean="0"/>
                <a:t>도 쉽게 취득가능 </a:t>
              </a:r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605109" y="5080000"/>
              <a:ext cx="1015663" cy="10261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5400" b="1" dirty="0" smtClean="0"/>
                <a:t>…</a:t>
              </a:r>
              <a:endParaRPr lang="ko-KR" altLang="en-US" sz="5400" b="1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6136640" y="1249680"/>
              <a:ext cx="4175760" cy="519176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9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개발배경</a:t>
            </a:r>
            <a:endParaRPr lang="ko-KR" altLang="en-US" sz="2000" dirty="0">
              <a:solidFill>
                <a:srgbClr val="496F74"/>
              </a:solidFill>
            </a:endParaRPr>
          </a:p>
        </p:txBody>
      </p:sp>
      <p:sp>
        <p:nvSpPr>
          <p:cNvPr id="15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개발내용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449619" y="260904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해쉬태그 및 검색기능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8090" y="3105182"/>
            <a:ext cx="4450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많은 컨텐츠 중 원하는 정보 쉽게 취득 가능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459779" y="4213630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아기등록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5350" y="4685004"/>
            <a:ext cx="3129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첫째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 둘째 등 구별하여 등록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459779" y="505760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이벤트 알림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3449619" y="181656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블루투스 연결 상태 확인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5" name="텍스트 개체 틀 2"/>
          <p:cNvSpPr txBox="1">
            <a:spLocks/>
          </p:cNvSpPr>
          <p:nvPr/>
        </p:nvSpPr>
        <p:spPr>
          <a:xfrm>
            <a:off x="2493092" y="1186891"/>
            <a:ext cx="409058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주요기능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3449619" y="344216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조회수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,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최신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,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평점  순서로 나열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64650" y="2272062"/>
            <a:ext cx="354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 무선통신 연결상태를 쉽게 보여줌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3449619" y="197912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다양한 기준에 따라  컨텐츠 제공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개발내용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2493092" y="1186891"/>
            <a:ext cx="409058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UI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449619" y="274112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조회수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,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최신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,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평점  순서로 나열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449619" y="345232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일관된 레이아웃 구성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92932" y="3903377"/>
            <a:ext cx="3895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 사용자가 쉽게 접근할 수 있도록 구성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395981" y="4249765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바로가기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 서비스 제공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27240" y="4766977"/>
            <a:ext cx="3135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사용자가 직접 위젯구성 가능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90562" y="2442877"/>
            <a:ext cx="366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질문 방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이유식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지역별 공유 등등</a:t>
            </a: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3395981" y="5103205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홈 화면을 탭으로 구현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8" name="슬라이드 번호 개체 틀 10"/>
          <p:cNvSpPr txBox="1">
            <a:spLocks/>
          </p:cNvSpPr>
          <p:nvPr/>
        </p:nvSpPr>
        <p:spPr bwMode="gray">
          <a:xfrm>
            <a:off x="398861" y="79794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>
          <a:xfrm>
            <a:off x="3449619" y="214168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다양한 메모 및 일기장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90562" y="2595277"/>
            <a:ext cx="3587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수유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기저귀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예방접종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기타 등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449619" y="296464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사진첩 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,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포토북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개발내용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2493092" y="1186891"/>
            <a:ext cx="409058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컨텐츠 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449619" y="371648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부모를 위한 육아정보 제공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012" y="4157377"/>
            <a:ext cx="3485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 부모가 많이 겪는 어려움 등 정리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395981" y="4513925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기록 데이터 보기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3080" y="4960017"/>
            <a:ext cx="3618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센서를 통해 기록된 데이터를 열람</a:t>
            </a:r>
          </a:p>
        </p:txBody>
      </p:sp>
      <p:sp>
        <p:nvSpPr>
          <p:cNvPr id="15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개발내용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메뉴 구성도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93186" name="AutoShape 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88" name="AutoShape 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0" name="AutoShape 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2" name="AutoShape 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4" name="AutoShape 1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6" name="AutoShape 1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8" name="AutoShape 1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0" name="AutoShape 1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2" name="AutoShape 1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4" name="AutoShape 2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aphicFrame>
        <p:nvGraphicFramePr>
          <p:cNvPr id="30" name="다이어그램 29"/>
          <p:cNvGraphicFramePr/>
          <p:nvPr/>
        </p:nvGraphicFramePr>
        <p:xfrm>
          <a:off x="3600893" y="2396461"/>
          <a:ext cx="5904614" cy="3936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직사각형 30"/>
          <p:cNvSpPr/>
          <p:nvPr/>
        </p:nvSpPr>
        <p:spPr>
          <a:xfrm>
            <a:off x="5762846" y="1383664"/>
            <a:ext cx="1669312" cy="5500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3285455" y="2611996"/>
            <a:ext cx="6570922" cy="35903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762846" y="2276799"/>
            <a:ext cx="1669312" cy="55004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홈</a:t>
            </a:r>
            <a:endParaRPr lang="ko-KR" altLang="en-US" dirty="0"/>
          </a:p>
        </p:txBody>
      </p:sp>
      <p:cxnSp>
        <p:nvCxnSpPr>
          <p:cNvPr id="37" name="직선 연결선 36"/>
          <p:cNvCxnSpPr>
            <a:stCxn id="31" idx="2"/>
            <a:endCxn id="35" idx="0"/>
          </p:cNvCxnSpPr>
          <p:nvPr/>
        </p:nvCxnSpPr>
        <p:spPr>
          <a:xfrm rot="5400000">
            <a:off x="6425956" y="2105252"/>
            <a:ext cx="343093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442720" y="1778000"/>
            <a:ext cx="3596640" cy="247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개발방법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시스템 구성도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pic>
        <p:nvPicPr>
          <p:cNvPr id="87042" name="Picture 2" descr="샤오미 밴드에 대한 이미지 검색결과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9014858" y="2407920"/>
            <a:ext cx="2137884" cy="1249680"/>
          </a:xfrm>
          <a:prstGeom prst="rect">
            <a:avLst/>
          </a:prstGeom>
          <a:noFill/>
        </p:spPr>
      </p:pic>
      <p:pic>
        <p:nvPicPr>
          <p:cNvPr id="87044" name="Picture 4" descr="음성센서에 대한 이미지 검색결과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081980" y="5232400"/>
            <a:ext cx="1115674" cy="1181100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063181" y="4805680"/>
            <a:ext cx="1366584" cy="1285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직선 화살표 연결선 8"/>
          <p:cNvCxnSpPr>
            <a:stCxn id="7" idx="3"/>
            <a:endCxn id="87044" idx="1"/>
          </p:cNvCxnSpPr>
          <p:nvPr/>
        </p:nvCxnSpPr>
        <p:spPr>
          <a:xfrm>
            <a:off x="3429765" y="5448609"/>
            <a:ext cx="2652215" cy="37434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37580" y="557334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Input</a:t>
            </a:r>
            <a:endParaRPr lang="ko-KR" altLang="en-US" b="1" dirty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7294880" y="3667762"/>
            <a:ext cx="1808482" cy="177799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046" name="Picture 6" descr="스마트폰에 대한 이미지 검색결과"/>
          <p:cNvPicPr>
            <a:picLocks noChangeAspect="1" noChangeArrowheads="1"/>
          </p:cNvPicPr>
          <p:nvPr/>
        </p:nvPicPr>
        <p:blipFill>
          <a:blip r:embed="rId6"/>
          <a:srcRect l="23082" r="22915"/>
          <a:stretch>
            <a:fillRect/>
          </a:stretch>
        </p:blipFill>
        <p:spPr bwMode="auto">
          <a:xfrm>
            <a:off x="3727983" y="1818640"/>
            <a:ext cx="1261314" cy="2418716"/>
          </a:xfrm>
          <a:prstGeom prst="rect">
            <a:avLst/>
          </a:prstGeom>
          <a:noFill/>
        </p:spPr>
      </p:pic>
      <p:cxnSp>
        <p:nvCxnSpPr>
          <p:cNvPr id="46" name="직선 화살표 연결선 45"/>
          <p:cNvCxnSpPr/>
          <p:nvPr/>
        </p:nvCxnSpPr>
        <p:spPr>
          <a:xfrm rot="10800000" flipV="1">
            <a:off x="5151120" y="2479040"/>
            <a:ext cx="3820160" cy="50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6312758" y="1505095"/>
            <a:ext cx="704774" cy="91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TextBox 57"/>
          <p:cNvSpPr txBox="1"/>
          <p:nvPr/>
        </p:nvSpPr>
        <p:spPr>
          <a:xfrm>
            <a:off x="5943600" y="259080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데이터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기록</a:t>
            </a:r>
            <a:endParaRPr lang="ko-KR" altLang="en-US" b="1" dirty="0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7544930" y="5391863"/>
            <a:ext cx="1934350" cy="358697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sz="1600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아날로그 </a:t>
            </a:r>
            <a:r>
              <a:rPr lang="en-US" altLang="ko-KR" sz="1600" b="1" kern="0" dirty="0" smtClean="0">
                <a:solidFill>
                  <a:sysClr val="window" lastClr="FFFFFF"/>
                </a:solidFill>
                <a:latin typeface="Century Gothic"/>
                <a:ea typeface="HY중고딕"/>
                <a:sym typeface="Wingdings" pitchFamily="2" charset="2"/>
              </a:rPr>
              <a:t> </a:t>
            </a:r>
            <a:r>
              <a:rPr lang="ko-KR" altLang="en-US" sz="1600" b="1" kern="0" dirty="0" smtClean="0">
                <a:solidFill>
                  <a:sysClr val="window" lastClr="FFFFFF"/>
                </a:solidFill>
                <a:latin typeface="Century Gothic"/>
                <a:ea typeface="HY중고딕"/>
                <a:sym typeface="Wingdings" pitchFamily="2" charset="2"/>
              </a:rPr>
              <a:t>디지털</a:t>
            </a:r>
            <a:endParaRPr lang="en-US" altLang="ko-KR" sz="1600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7544930" y="5879543"/>
            <a:ext cx="1934350" cy="358697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음성 및 호흡분석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9723120" y="3786583"/>
            <a:ext cx="2133600" cy="358697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en-US" altLang="ko-KR" sz="1600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LED </a:t>
            </a:r>
            <a:r>
              <a:rPr lang="ko-KR" altLang="en-US" sz="1600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및 진동 지원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cxnSp>
        <p:nvCxnSpPr>
          <p:cNvPr id="26" name="직선 화살표 연결선 25"/>
          <p:cNvCxnSpPr>
            <a:endCxn id="15362" idx="3"/>
          </p:cNvCxnSpPr>
          <p:nvPr/>
        </p:nvCxnSpPr>
        <p:spPr>
          <a:xfrm rot="16200000" flipV="1">
            <a:off x="9620066" y="1312877"/>
            <a:ext cx="970885" cy="78509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블루투스 이어폰에 대한 이미지 검색결과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129905" y="325120"/>
            <a:ext cx="1583056" cy="1789722"/>
          </a:xfrm>
          <a:prstGeom prst="rect">
            <a:avLst/>
          </a:prstGeom>
          <a:noFill/>
        </p:spPr>
      </p:pic>
      <p:sp>
        <p:nvSpPr>
          <p:cNvPr id="33" name="내용 개체 틀 2"/>
          <p:cNvSpPr txBox="1">
            <a:spLocks/>
          </p:cNvSpPr>
          <p:nvPr/>
        </p:nvSpPr>
        <p:spPr>
          <a:xfrm>
            <a:off x="9611360" y="443943"/>
            <a:ext cx="2133600" cy="358697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진동 및 소리 알림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rot="10800000">
            <a:off x="2651760" y="2844800"/>
            <a:ext cx="102616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rot="10800000" flipH="1">
            <a:off x="2672080" y="3068320"/>
            <a:ext cx="102616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4" name="Picture 4" descr="DB에 대한 이미지 검색결과"/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1414780" y="2316480"/>
            <a:ext cx="1327150" cy="1327150"/>
          </a:xfrm>
          <a:prstGeom prst="rect">
            <a:avLst/>
          </a:prstGeom>
          <a:noFill/>
        </p:spPr>
      </p:pic>
      <p:sp>
        <p:nvSpPr>
          <p:cNvPr id="41" name="내용 개체 틀 2"/>
          <p:cNvSpPr txBox="1">
            <a:spLocks/>
          </p:cNvSpPr>
          <p:nvPr/>
        </p:nvSpPr>
        <p:spPr>
          <a:xfrm>
            <a:off x="1479410" y="1927303"/>
            <a:ext cx="1212990" cy="358697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sz="1600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내장 </a:t>
            </a:r>
            <a:r>
              <a:rPr lang="en-US" altLang="ko-KR" sz="1600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DB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rot="5400000">
            <a:off x="7172960" y="3489960"/>
            <a:ext cx="1722120" cy="168148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170947" y="45380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알림</a:t>
            </a:r>
            <a:endParaRPr lang="en-US" altLang="ko-KR" b="1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7970564" y="12197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블루투스 보청기</a:t>
            </a: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337013" y="49301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877655" y="22009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부모</a:t>
            </a:r>
            <a:endParaRPr lang="ko-KR" altLang="en-US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9502998" y="5376055"/>
            <a:ext cx="704774" cy="91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내용 개체 틀 2"/>
          <p:cNvSpPr txBox="1">
            <a:spLocks/>
          </p:cNvSpPr>
          <p:nvPr/>
        </p:nvSpPr>
        <p:spPr>
          <a:xfrm>
            <a:off x="7544930" y="6357063"/>
            <a:ext cx="1934350" cy="358697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노래 재생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40" name="내용 개체 틀 2"/>
          <p:cNvSpPr txBox="1">
            <a:spLocks/>
          </p:cNvSpPr>
          <p:nvPr/>
        </p:nvSpPr>
        <p:spPr>
          <a:xfrm>
            <a:off x="9723120" y="4274263"/>
            <a:ext cx="2133600" cy="358697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sz="1600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교통카드</a:t>
            </a:r>
            <a:r>
              <a:rPr lang="en-US" altLang="ko-KR" sz="1600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(RFID)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43" name="내용 개체 틀 2"/>
          <p:cNvSpPr txBox="1">
            <a:spLocks/>
          </p:cNvSpPr>
          <p:nvPr/>
        </p:nvSpPr>
        <p:spPr>
          <a:xfrm>
            <a:off x="9723120" y="4731463"/>
            <a:ext cx="2133600" cy="358697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시계 및 알람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개발방법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센서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93186" name="AutoShape 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88" name="AutoShape 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0" name="AutoShape 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2" name="AutoShape 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4" name="AutoShape 1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6" name="AutoShape 1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8" name="AutoShape 1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0" name="AutoShape 1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2" name="AutoShape 1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4" name="AutoShape 2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93206" name="Picture 22" descr="아두이노에 대한 이미지 검색결과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330925" y="2095018"/>
            <a:ext cx="3171150" cy="2219806"/>
          </a:xfrm>
          <a:prstGeom prst="rect">
            <a:avLst/>
          </a:prstGeom>
          <a:noFill/>
        </p:spPr>
      </p:pic>
      <p:cxnSp>
        <p:nvCxnSpPr>
          <p:cNvPr id="30" name="직선 연결선 29"/>
          <p:cNvCxnSpPr/>
          <p:nvPr/>
        </p:nvCxnSpPr>
        <p:spPr>
          <a:xfrm rot="5400000">
            <a:off x="10029514" y="4586508"/>
            <a:ext cx="572132" cy="83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rot="5400000">
            <a:off x="9872161" y="4586508"/>
            <a:ext cx="572132" cy="83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rot="5400000">
            <a:off x="10183057" y="4591080"/>
            <a:ext cx="572132" cy="8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211" name="Picture 27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 rot="10800000">
            <a:off x="10020136" y="4874513"/>
            <a:ext cx="617534" cy="1014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내용 개체 틀 2"/>
          <p:cNvSpPr txBox="1">
            <a:spLocks/>
          </p:cNvSpPr>
          <p:nvPr/>
        </p:nvSpPr>
        <p:spPr>
          <a:xfrm>
            <a:off x="2642264" y="2089863"/>
            <a:ext cx="1045233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표본화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39" name="내용 개체 틀 2"/>
          <p:cNvSpPr txBox="1">
            <a:spLocks/>
          </p:cNvSpPr>
          <p:nvPr/>
        </p:nvSpPr>
        <p:spPr>
          <a:xfrm>
            <a:off x="2632104" y="294330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머신 러닝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구현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46817" y="3429282"/>
            <a:ext cx="5633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이항 로지스틱 회귀분석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(http://bcho.tistory.com/1142)</a:t>
            </a:r>
            <a:endParaRPr lang="ko-KR" altLang="en-US" sz="1600" b="1" dirty="0" smtClean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41" name="내용 개체 틀 2"/>
          <p:cNvSpPr txBox="1">
            <a:spLocks/>
          </p:cNvSpPr>
          <p:nvPr/>
        </p:nvSpPr>
        <p:spPr>
          <a:xfrm>
            <a:off x="2642264" y="4109268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스레쉬 홀드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(TH)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와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IBAR(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주기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)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활용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49259" y="2543457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초당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3800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개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43973" y="4570482"/>
            <a:ext cx="4639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아기 주파수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500~600Hz(TH= 450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으로 지정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)</a:t>
            </a:r>
          </a:p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TH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에 따른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IBAR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의 개수를 그래프 작성</a:t>
            </a:r>
            <a:endParaRPr lang="en-US" altLang="ko-KR" sz="1600" b="1" dirty="0" smtClean="0">
              <a:solidFill>
                <a:srgbClr val="FF0000"/>
              </a:solidFill>
              <a:sym typeface="Wingdings" pitchFamily="2" charset="2"/>
            </a:endParaRPr>
          </a:p>
          <a:p>
            <a:endParaRPr lang="ko-KR" altLang="en-US" sz="1600" b="1" dirty="0" smtClean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44" name="내용 개체 틀 2"/>
          <p:cNvSpPr txBox="1">
            <a:spLocks/>
          </p:cNvSpPr>
          <p:nvPr/>
        </p:nvSpPr>
        <p:spPr>
          <a:xfrm>
            <a:off x="2630690" y="5153567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지그비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(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쉴드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+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모듈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)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방식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58098" y="5591632"/>
            <a:ext cx="3286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이론상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100m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실질적으로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50m</a:t>
            </a:r>
            <a:endParaRPr lang="ko-KR" altLang="en-US" sz="1600" b="1" dirty="0" smtClean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47" name="내용 개체 틀 2"/>
          <p:cNvSpPr txBox="1">
            <a:spLocks/>
          </p:cNvSpPr>
          <p:nvPr/>
        </p:nvSpPr>
        <p:spPr>
          <a:xfrm>
            <a:off x="9334477" y="6013681"/>
            <a:ext cx="2160852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음성센서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(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마이크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)</a:t>
            </a:r>
          </a:p>
        </p:txBody>
      </p:sp>
      <p:sp>
        <p:nvSpPr>
          <p:cNvPr id="48" name="내용 개체 틀 2"/>
          <p:cNvSpPr txBox="1">
            <a:spLocks/>
          </p:cNvSpPr>
          <p:nvPr/>
        </p:nvSpPr>
        <p:spPr>
          <a:xfrm>
            <a:off x="4575237" y="2089863"/>
            <a:ext cx="1045233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양자화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536872" y="2543457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10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비트</a:t>
            </a:r>
          </a:p>
        </p:txBody>
      </p:sp>
      <p:sp>
        <p:nvSpPr>
          <p:cNvPr id="50" name="내용 개체 틀 2"/>
          <p:cNvSpPr txBox="1">
            <a:spLocks/>
          </p:cNvSpPr>
          <p:nvPr/>
        </p:nvSpPr>
        <p:spPr>
          <a:xfrm>
            <a:off x="6461910" y="2089863"/>
            <a:ext cx="1045233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부호화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cxnSp>
        <p:nvCxnSpPr>
          <p:cNvPr id="53" name="직선 화살표 연결선 52"/>
          <p:cNvCxnSpPr>
            <a:stCxn id="38" idx="3"/>
            <a:endCxn id="48" idx="1"/>
          </p:cNvCxnSpPr>
          <p:nvPr/>
        </p:nvCxnSpPr>
        <p:spPr>
          <a:xfrm>
            <a:off x="3687497" y="2312598"/>
            <a:ext cx="88774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8" idx="3"/>
            <a:endCxn id="50" idx="1"/>
          </p:cNvCxnSpPr>
          <p:nvPr/>
        </p:nvCxnSpPr>
        <p:spPr>
          <a:xfrm>
            <a:off x="5620470" y="2312598"/>
            <a:ext cx="84144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05913" y="3764948"/>
            <a:ext cx="2217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Matlab Libray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이용</a:t>
            </a:r>
          </a:p>
        </p:txBody>
      </p:sp>
      <p:sp>
        <p:nvSpPr>
          <p:cNvPr id="51" name="내용 개체 틀 2"/>
          <p:cNvSpPr txBox="1">
            <a:spLocks/>
          </p:cNvSpPr>
          <p:nvPr/>
        </p:nvSpPr>
        <p:spPr>
          <a:xfrm>
            <a:off x="2630690" y="5951011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오픈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API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활용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920748" y="1414130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웨어러블 디바이스</a:t>
            </a:r>
            <a:endParaRPr lang="en-US" altLang="ko-KR" dirty="0" smtClean="0"/>
          </a:p>
          <a:p>
            <a:r>
              <a:rPr lang="ko-KR" altLang="en-US" dirty="0" smtClean="0"/>
              <a:t>마이크로 프로세서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1080980" y="4015734"/>
            <a:ext cx="1353876" cy="82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1399955" y="2643920"/>
            <a:ext cx="949840" cy="112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다이어그램 45"/>
          <p:cNvGraphicFramePr/>
          <p:nvPr/>
        </p:nvGraphicFramePr>
        <p:xfrm>
          <a:off x="1267739" y="-396239"/>
          <a:ext cx="9875520" cy="6583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2" name="다이어그램 51"/>
          <p:cNvGraphicFramePr/>
          <p:nvPr/>
        </p:nvGraphicFramePr>
        <p:xfrm>
          <a:off x="2277874" y="1752601"/>
          <a:ext cx="9875520" cy="6583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개발방법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센서 </a:t>
            </a:r>
            <a:r>
              <a:rPr lang="en-US" altLang="ko-KR" sz="2000" dirty="0" smtClean="0">
                <a:solidFill>
                  <a:srgbClr val="496F74"/>
                </a:solidFill>
              </a:rPr>
              <a:t>- </a:t>
            </a:r>
            <a:r>
              <a:rPr lang="ko-KR" altLang="en-US" sz="2000" dirty="0" smtClean="0">
                <a:solidFill>
                  <a:srgbClr val="496F74"/>
                </a:solidFill>
              </a:rPr>
              <a:t>알고리즘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93186" name="AutoShape 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88" name="AutoShape 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0" name="AutoShape 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2" name="AutoShape 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4" name="AutoShape 1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6" name="AutoShape 1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8" name="AutoShape 1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0" name="AutoShape 1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2" name="AutoShape 1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4" name="AutoShape 2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022285" y="446992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80%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022285" y="509476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20%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개발방법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센서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93186" name="AutoShape 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88" name="AutoShape 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0" name="AutoShape 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2" name="AutoShape 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4" name="AutoShape 1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6" name="AutoShape 1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8" name="AutoShape 1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0" name="AutoShape 1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2" name="AutoShape 1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4" name="AutoShape 2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60" name="그룹 59"/>
          <p:cNvGrpSpPr/>
          <p:nvPr/>
        </p:nvGrpSpPr>
        <p:grpSpPr>
          <a:xfrm>
            <a:off x="2241212" y="1981200"/>
            <a:ext cx="3347086" cy="4357920"/>
            <a:chOff x="2180549" y="1668130"/>
            <a:chExt cx="3874811" cy="5045020"/>
          </a:xfrm>
        </p:grpSpPr>
        <p:pic>
          <p:nvPicPr>
            <p:cNvPr id="46" name="Picture 22" descr="아두이노에 대한 이미지 검색결과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2180549" y="2349018"/>
              <a:ext cx="3171150" cy="2219806"/>
            </a:xfrm>
            <a:prstGeom prst="rect">
              <a:avLst/>
            </a:prstGeom>
            <a:noFill/>
          </p:spPr>
        </p:pic>
        <p:cxnSp>
          <p:nvCxnSpPr>
            <p:cNvPr id="52" name="직선 연결선 51"/>
            <p:cNvCxnSpPr/>
            <p:nvPr/>
          </p:nvCxnSpPr>
          <p:spPr>
            <a:xfrm rot="5400000">
              <a:off x="3879138" y="4840508"/>
              <a:ext cx="572132" cy="83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 rot="5400000">
              <a:off x="3721785" y="4840508"/>
              <a:ext cx="572132" cy="8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rot="5400000">
              <a:off x="4032681" y="4845080"/>
              <a:ext cx="572132" cy="83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27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 rot="10800000">
              <a:off x="3869760" y="5128513"/>
              <a:ext cx="617534" cy="1014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8" name="내용 개체 틀 2"/>
            <p:cNvSpPr txBox="1">
              <a:spLocks/>
            </p:cNvSpPr>
            <p:nvPr/>
          </p:nvSpPr>
          <p:spPr>
            <a:xfrm>
              <a:off x="3184101" y="6267681"/>
              <a:ext cx="2160852" cy="445469"/>
            </a:xfrm>
            <a:prstGeom prst="rect">
              <a:avLst/>
            </a:prstGeom>
            <a:gradFill rotWithShape="1">
              <a:gsLst>
                <a:gs pos="0">
                  <a:srgbClr val="353535">
                    <a:tint val="96000"/>
                    <a:lumMod val="104000"/>
                  </a:srgbClr>
                </a:gs>
                <a:gs pos="100000">
                  <a:srgbClr val="353535">
                    <a:shade val="98000"/>
                    <a:lumMod val="94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>
              <a:normAutofit/>
            </a:bodyPr>
            <a:lstStyle/>
            <a:p>
              <a:pPr marL="342900" lvl="0" indent="-342900" algn="ctr" defTabSz="457200" latinLnBrk="0">
                <a:spcBef>
                  <a:spcPts val="1000"/>
                </a:spcBef>
                <a:buClr>
                  <a:srgbClr val="353535"/>
                </a:buClr>
                <a:defRPr/>
              </a:pPr>
              <a:r>
                <a:rPr lang="ko-KR" altLang="en-US" b="1" kern="0" dirty="0" smtClean="0">
                  <a:solidFill>
                    <a:sysClr val="window" lastClr="FFFFFF"/>
                  </a:solidFill>
                  <a:latin typeface="Century Gothic"/>
                  <a:ea typeface="HY중고딕"/>
                </a:rPr>
                <a:t>음성센서</a:t>
              </a:r>
              <a:r>
                <a:rPr lang="en-US" altLang="ko-KR" b="1" kern="0" dirty="0" smtClean="0">
                  <a:solidFill>
                    <a:sysClr val="window" lastClr="FFFFFF"/>
                  </a:solidFill>
                  <a:latin typeface="Century Gothic"/>
                  <a:ea typeface="HY중고딕"/>
                </a:rPr>
                <a:t>(</a:t>
              </a:r>
              <a:r>
                <a:rPr lang="ko-KR" altLang="en-US" b="1" kern="0" dirty="0" smtClean="0">
                  <a:solidFill>
                    <a:sysClr val="window" lastClr="FFFFFF"/>
                  </a:solidFill>
                  <a:latin typeface="Century Gothic"/>
                  <a:ea typeface="HY중고딕"/>
                </a:rPr>
                <a:t>마이크</a:t>
              </a:r>
              <a:r>
                <a:rPr lang="en-US" altLang="ko-KR" b="1" kern="0" dirty="0" smtClean="0">
                  <a:solidFill>
                    <a:sysClr val="window" lastClr="FFFFFF"/>
                  </a:solidFill>
                  <a:latin typeface="Century Gothic"/>
                  <a:ea typeface="HY중고딕"/>
                </a:rPr>
                <a:t>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70372" y="1668130"/>
              <a:ext cx="2446242" cy="748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웨어러블 디바이스</a:t>
              </a:r>
              <a:endParaRPr lang="en-US" altLang="ko-KR" dirty="0" smtClean="0"/>
            </a:p>
            <a:p>
              <a:r>
                <a:rPr lang="ko-KR" altLang="en-US" dirty="0" smtClean="0"/>
                <a:t>마이크로 프로세서</a:t>
              </a:r>
              <a:endParaRPr lang="ko-KR" altLang="en-US" dirty="0"/>
            </a:p>
          </p:txBody>
        </p:sp>
        <p:cxnSp>
          <p:nvCxnSpPr>
            <p:cNvPr id="64" name="직선 연결선 63"/>
            <p:cNvCxnSpPr/>
            <p:nvPr/>
          </p:nvCxnSpPr>
          <p:spPr>
            <a:xfrm rot="5400000">
              <a:off x="4504387" y="4986964"/>
              <a:ext cx="885820" cy="129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 rot="16200000" flipH="1">
              <a:off x="4271406" y="5063885"/>
              <a:ext cx="1043299" cy="493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 rot="10800000" flipV="1">
              <a:off x="4916170" y="5419090"/>
              <a:ext cx="1135380" cy="762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 rot="10800000" flipV="1">
              <a:off x="4805680" y="5552439"/>
              <a:ext cx="1249680" cy="76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/>
          <p:cNvGrpSpPr/>
          <p:nvPr/>
        </p:nvGrpSpPr>
        <p:grpSpPr>
          <a:xfrm>
            <a:off x="5530850" y="3881120"/>
            <a:ext cx="3430270" cy="2214880"/>
            <a:chOff x="5723890" y="3881120"/>
            <a:chExt cx="3430270" cy="2214880"/>
          </a:xfrm>
        </p:grpSpPr>
        <p:pic>
          <p:nvPicPr>
            <p:cNvPr id="2050" name="Picture 2" descr="아두이노 모터에 대한 이미지 검색결과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5723890" y="4677252"/>
              <a:ext cx="1540510" cy="1155382"/>
            </a:xfrm>
            <a:prstGeom prst="rect">
              <a:avLst/>
            </a:prstGeom>
            <a:noFill/>
          </p:spPr>
        </p:pic>
        <p:sp>
          <p:nvSpPr>
            <p:cNvPr id="93" name="직사각형 92"/>
            <p:cNvSpPr/>
            <p:nvPr/>
          </p:nvSpPr>
          <p:spPr>
            <a:xfrm>
              <a:off x="5740400" y="3881120"/>
              <a:ext cx="3413760" cy="22148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덧셈 기호 93"/>
            <p:cNvSpPr/>
            <p:nvPr/>
          </p:nvSpPr>
          <p:spPr>
            <a:xfrm>
              <a:off x="7172960" y="5008880"/>
              <a:ext cx="528320" cy="528320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52" name="Picture 4" descr="건전지 회전목마에 대한 이미지 검색결과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7929400" y="4632960"/>
              <a:ext cx="966160" cy="1280160"/>
            </a:xfrm>
            <a:prstGeom prst="rect">
              <a:avLst/>
            </a:prstGeom>
            <a:noFill/>
          </p:spPr>
        </p:pic>
        <p:sp>
          <p:nvSpPr>
            <p:cNvPr id="107" name="내용 개체 틀 2"/>
            <p:cNvSpPr txBox="1">
              <a:spLocks/>
            </p:cNvSpPr>
            <p:nvPr/>
          </p:nvSpPr>
          <p:spPr>
            <a:xfrm>
              <a:off x="5988261" y="4032481"/>
              <a:ext cx="1042459" cy="445469"/>
            </a:xfrm>
            <a:prstGeom prst="rect">
              <a:avLst/>
            </a:prstGeom>
            <a:gradFill rotWithShape="1">
              <a:gsLst>
                <a:gs pos="0">
                  <a:srgbClr val="353535">
                    <a:tint val="96000"/>
                    <a:lumMod val="104000"/>
                  </a:srgbClr>
                </a:gs>
                <a:gs pos="100000">
                  <a:srgbClr val="353535">
                    <a:shade val="98000"/>
                    <a:lumMod val="94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>
              <a:normAutofit/>
            </a:bodyPr>
            <a:lstStyle/>
            <a:p>
              <a:pPr marL="342900" lvl="0" indent="-342900" algn="ctr" defTabSz="457200" latinLnBrk="0">
                <a:spcBef>
                  <a:spcPts val="1000"/>
                </a:spcBef>
                <a:buClr>
                  <a:srgbClr val="353535"/>
                </a:buClr>
                <a:defRPr/>
              </a:pPr>
              <a:r>
                <a:rPr lang="ko-KR" altLang="en-US" b="1" kern="0" dirty="0" smtClean="0">
                  <a:solidFill>
                    <a:sysClr val="window" lastClr="FFFFFF"/>
                  </a:solidFill>
                  <a:latin typeface="Century Gothic"/>
                  <a:ea typeface="HY중고딕"/>
                </a:rPr>
                <a:t>모터</a:t>
              </a:r>
              <a:endPara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endParaRPr>
            </a:p>
          </p:txBody>
        </p:sp>
        <p:sp>
          <p:nvSpPr>
            <p:cNvPr id="108" name="내용 개체 틀 2"/>
            <p:cNvSpPr txBox="1">
              <a:spLocks/>
            </p:cNvSpPr>
            <p:nvPr/>
          </p:nvSpPr>
          <p:spPr>
            <a:xfrm>
              <a:off x="7867861" y="4032481"/>
              <a:ext cx="1042459" cy="445469"/>
            </a:xfrm>
            <a:prstGeom prst="rect">
              <a:avLst/>
            </a:prstGeom>
            <a:gradFill rotWithShape="1">
              <a:gsLst>
                <a:gs pos="0">
                  <a:srgbClr val="353535">
                    <a:tint val="96000"/>
                    <a:lumMod val="104000"/>
                  </a:srgbClr>
                </a:gs>
                <a:gs pos="100000">
                  <a:srgbClr val="353535">
                    <a:shade val="98000"/>
                    <a:lumMod val="94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>
              <a:normAutofit fontScale="92500"/>
            </a:bodyPr>
            <a:lstStyle/>
            <a:p>
              <a:pPr marL="342900" lvl="0" indent="-342900" algn="ctr" defTabSz="457200" latinLnBrk="0">
                <a:spcBef>
                  <a:spcPts val="1000"/>
                </a:spcBef>
                <a:buClr>
                  <a:srgbClr val="353535"/>
                </a:buClr>
                <a:defRPr/>
              </a:pPr>
              <a:r>
                <a:rPr lang="ko-KR" altLang="en-US" b="1" kern="0" dirty="0" smtClean="0">
                  <a:solidFill>
                    <a:sysClr val="window" lastClr="FFFFFF"/>
                  </a:solidFill>
                  <a:latin typeface="Century Gothic"/>
                  <a:ea typeface="HY중고딕"/>
                </a:rPr>
                <a:t>회전목마</a:t>
              </a:r>
              <a:endPara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endParaRPr>
            </a:p>
          </p:txBody>
        </p:sp>
      </p:grpSp>
      <p:sp>
        <p:nvSpPr>
          <p:cNvPr id="110" name="내용 개체 틀 2"/>
          <p:cNvSpPr txBox="1">
            <a:spLocks/>
          </p:cNvSpPr>
          <p:nvPr/>
        </p:nvSpPr>
        <p:spPr>
          <a:xfrm>
            <a:off x="9084158" y="5513783"/>
            <a:ext cx="2833522" cy="805737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아이 시선</a:t>
            </a:r>
            <a:r>
              <a:rPr lang="ko-KR" altLang="en-US" b="1" kern="0" baseline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을 끌기 위해</a:t>
            </a:r>
            <a:endParaRPr lang="en-US" altLang="ko-KR" b="1" kern="0" baseline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baseline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회전목마 동작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12" name="내용 개체 틀 2"/>
          <p:cNvSpPr txBox="1">
            <a:spLocks/>
          </p:cNvSpPr>
          <p:nvPr/>
        </p:nvSpPr>
        <p:spPr>
          <a:xfrm>
            <a:off x="9084158" y="4111703"/>
            <a:ext cx="2833522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아이울음소리 인지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cxnSp>
        <p:nvCxnSpPr>
          <p:cNvPr id="114" name="직선 화살표 연결선 113"/>
          <p:cNvCxnSpPr>
            <a:stCxn id="112" idx="2"/>
            <a:endCxn id="110" idx="0"/>
          </p:cNvCxnSpPr>
          <p:nvPr/>
        </p:nvCxnSpPr>
        <p:spPr>
          <a:xfrm rot="5400000">
            <a:off x="10022614" y="5035477"/>
            <a:ext cx="956611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내용 개체 틀 2"/>
          <p:cNvSpPr txBox="1">
            <a:spLocks/>
          </p:cNvSpPr>
          <p:nvPr/>
        </p:nvSpPr>
        <p:spPr>
          <a:xfrm>
            <a:off x="6787998" y="2404823"/>
            <a:ext cx="5089042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아기울음 그치기에 효과 있는 음악 재생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197614" y="2057682"/>
            <a:ext cx="4354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유튜브에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“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아기울음소리 그치기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”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라고 검색</a:t>
            </a:r>
          </a:p>
        </p:txBody>
      </p:sp>
      <p:cxnSp>
        <p:nvCxnSpPr>
          <p:cNvPr id="126" name="직선 화살표 연결선 125"/>
          <p:cNvCxnSpPr>
            <a:stCxn id="112" idx="0"/>
            <a:endCxn id="124" idx="2"/>
          </p:cNvCxnSpPr>
          <p:nvPr/>
        </p:nvCxnSpPr>
        <p:spPr>
          <a:xfrm rot="16200000" flipV="1">
            <a:off x="9286014" y="2896798"/>
            <a:ext cx="1261411" cy="1168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개발방법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1186891"/>
            <a:ext cx="356226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센서 </a:t>
            </a:r>
            <a:r>
              <a:rPr lang="en-US" altLang="ko-KR" sz="2000" dirty="0" smtClean="0">
                <a:solidFill>
                  <a:srgbClr val="496F74"/>
                </a:solidFill>
              </a:rPr>
              <a:t>– </a:t>
            </a:r>
            <a:r>
              <a:rPr lang="ko-KR" altLang="en-US" sz="2000" dirty="0" smtClean="0">
                <a:solidFill>
                  <a:srgbClr val="496F74"/>
                </a:solidFill>
              </a:rPr>
              <a:t>예시</a:t>
            </a:r>
            <a:r>
              <a:rPr lang="en-US" altLang="ko-KR" sz="2000" dirty="0" smtClean="0">
                <a:solidFill>
                  <a:srgbClr val="496F74"/>
                </a:solidFill>
              </a:rPr>
              <a:t>(</a:t>
            </a:r>
            <a:r>
              <a:rPr lang="ko-KR" altLang="en-US" sz="2000" dirty="0" smtClean="0">
                <a:solidFill>
                  <a:srgbClr val="496F74"/>
                </a:solidFill>
              </a:rPr>
              <a:t>호흡 알고리즘</a:t>
            </a:r>
            <a:r>
              <a:rPr lang="en-US" altLang="ko-KR" sz="2000" dirty="0" smtClean="0">
                <a:solidFill>
                  <a:srgbClr val="496F74"/>
                </a:solidFill>
              </a:rPr>
              <a:t>)</a:t>
            </a:r>
          </a:p>
        </p:txBody>
      </p:sp>
      <p:sp>
        <p:nvSpPr>
          <p:cNvPr id="93186" name="AutoShape 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88" name="AutoShape 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0" name="AutoShape 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2" name="AutoShape 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4" name="AutoShape 1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6" name="AutoShape 1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8" name="AutoShape 1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0" name="AutoShape 1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2" name="AutoShape 1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4" name="AutoShape 2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8560" y="1669218"/>
            <a:ext cx="8798560" cy="4962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내용 개체 틀 2"/>
          <p:cNvSpPr txBox="1">
            <a:spLocks/>
          </p:cNvSpPr>
          <p:nvPr/>
        </p:nvSpPr>
        <p:spPr>
          <a:xfrm>
            <a:off x="1412844" y="4978400"/>
            <a:ext cx="1177956" cy="391572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TH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= 300</a:t>
            </a:r>
          </a:p>
        </p:txBody>
      </p:sp>
      <p:cxnSp>
        <p:nvCxnSpPr>
          <p:cNvPr id="51" name="직선 연결선 50"/>
          <p:cNvCxnSpPr>
            <a:stCxn id="37" idx="3"/>
          </p:cNvCxnSpPr>
          <p:nvPr/>
        </p:nvCxnSpPr>
        <p:spPr>
          <a:xfrm flipV="1">
            <a:off x="2590800" y="5171440"/>
            <a:ext cx="8615680" cy="27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내용 개체 틀 2"/>
          <p:cNvSpPr txBox="1">
            <a:spLocks/>
          </p:cNvSpPr>
          <p:nvPr/>
        </p:nvSpPr>
        <p:spPr>
          <a:xfrm>
            <a:off x="4481164" y="3281680"/>
            <a:ext cx="1177956" cy="391572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피크 점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4917440" y="3718560"/>
            <a:ext cx="406400" cy="2946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개발방법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웨어러블 디바이스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93186" name="AutoShape 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88" name="AutoShape 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0" name="AutoShape 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2" name="AutoShape 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4" name="AutoShape 1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6" name="AutoShape 1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8" name="AutoShape 1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0" name="AutoShape 1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2" name="AutoShape 1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4" name="AutoShape 2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37" name="Picture 2" descr="샤오미 밴드에 대한 이미지 검색결과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973879" y="2885475"/>
            <a:ext cx="3091710" cy="1807230"/>
          </a:xfrm>
          <a:prstGeom prst="rect">
            <a:avLst/>
          </a:prstGeom>
          <a:noFill/>
        </p:spPr>
      </p:pic>
      <p:sp>
        <p:nvSpPr>
          <p:cNvPr id="46" name="내용 개체 틀 2"/>
          <p:cNvSpPr txBox="1">
            <a:spLocks/>
          </p:cNvSpPr>
          <p:nvPr/>
        </p:nvSpPr>
        <p:spPr>
          <a:xfrm>
            <a:off x="2695881" y="2369145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상황 </a:t>
            </a:r>
            <a:r>
              <a:rPr lang="ko-KR" altLang="en-US" b="1" kern="0" baseline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별로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LED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색을 달리함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112405" y="2876366"/>
            <a:ext cx="3759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빨강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(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위험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) , </a:t>
            </a:r>
            <a:r>
              <a:rPr lang="ko-KR" altLang="en-US" sz="1600" b="1" dirty="0" smtClean="0">
                <a:solidFill>
                  <a:srgbClr val="FFC000"/>
                </a:solidFill>
                <a:sym typeface="Wingdings" pitchFamily="2" charset="2"/>
              </a:rPr>
              <a:t>주황</a:t>
            </a:r>
            <a:r>
              <a:rPr lang="en-US" altLang="ko-KR" sz="1600" b="1" dirty="0" smtClean="0">
                <a:solidFill>
                  <a:srgbClr val="FFC000"/>
                </a:solidFill>
                <a:sym typeface="Wingdings" pitchFamily="2" charset="2"/>
              </a:rPr>
              <a:t>(</a:t>
            </a:r>
            <a:r>
              <a:rPr lang="ko-KR" altLang="en-US" sz="1600" b="1" dirty="0" smtClean="0">
                <a:solidFill>
                  <a:srgbClr val="FFC000"/>
                </a:solidFill>
                <a:sym typeface="Wingdings" pitchFamily="2" charset="2"/>
              </a:rPr>
              <a:t>경고</a:t>
            </a:r>
            <a:r>
              <a:rPr lang="en-US" altLang="ko-KR" sz="1600" b="1" dirty="0" smtClean="0">
                <a:solidFill>
                  <a:srgbClr val="FFC000"/>
                </a:solidFill>
                <a:sym typeface="Wingdings" pitchFamily="2" charset="2"/>
              </a:rPr>
              <a:t>)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파랑</a:t>
            </a:r>
            <a:r>
              <a:rPr lang="en-US" altLang="ko-KR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(</a:t>
            </a:r>
            <a:r>
              <a:rPr lang="ko-KR" altLang="en-US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안전</a:t>
            </a:r>
            <a:r>
              <a:rPr lang="en-US" altLang="ko-KR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)</a:t>
            </a:r>
            <a:endParaRPr lang="ko-KR" altLang="en-US" sz="1600" b="1" dirty="0" smtClean="0">
              <a:solidFill>
                <a:schemeClr val="accent2">
                  <a:lumMod val="60000"/>
                  <a:lumOff val="40000"/>
                </a:schemeClr>
              </a:solidFill>
              <a:sym typeface="Wingdings" pitchFamily="2" charset="2"/>
            </a:endParaRPr>
          </a:p>
        </p:txBody>
      </p:sp>
      <p:sp>
        <p:nvSpPr>
          <p:cNvPr id="52" name="내용 개체 틀 2"/>
          <p:cNvSpPr txBox="1">
            <a:spLocks/>
          </p:cNvSpPr>
          <p:nvPr/>
        </p:nvSpPr>
        <p:spPr>
          <a:xfrm>
            <a:off x="2695881" y="327291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시계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,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문자 및 전화 알림 기능 추가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56" name="내용 개체 틀 2"/>
          <p:cNvSpPr txBox="1">
            <a:spLocks/>
          </p:cNvSpPr>
          <p:nvPr/>
        </p:nvSpPr>
        <p:spPr>
          <a:xfrm>
            <a:off x="2695881" y="4112886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저전력 시스템</a:t>
            </a:r>
            <a:r>
              <a:rPr lang="ko-KR" altLang="en-US" b="1" kern="0" baseline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으로 배터리 수명 연장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15734" y="4556310"/>
            <a:ext cx="3020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블루투스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4.0(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저전력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)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을 이용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66534" y="3753670"/>
            <a:ext cx="2858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스마트폰과 연동하여 알림</a:t>
            </a:r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2695881" y="493915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교통카드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(RFID)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기능 추가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07174" y="5450390"/>
            <a:ext cx="290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인식 시 진동 및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LED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알림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endParaRPr lang="ko-KR" altLang="en-US" sz="1600" b="1" dirty="0" smtClean="0">
              <a:solidFill>
                <a:srgbClr val="FF0000"/>
              </a:solidFill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개발배경 및 필요성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개발배경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12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2062" r="890" b="39154"/>
          <a:stretch>
            <a:fillRect/>
          </a:stretch>
        </p:blipFill>
        <p:spPr bwMode="auto">
          <a:xfrm>
            <a:off x="1219446" y="2655883"/>
            <a:ext cx="10972554" cy="3305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3924499" y="1915502"/>
            <a:ext cx="1735522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장애인 소득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7443203" y="1903927"/>
            <a:ext cx="1735522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일반인 소득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5" name="갈매기형 수장 14"/>
          <p:cNvSpPr/>
          <p:nvPr/>
        </p:nvSpPr>
        <p:spPr>
          <a:xfrm rot="10800000">
            <a:off x="6285053" y="1701469"/>
            <a:ext cx="682906" cy="821803"/>
          </a:xfrm>
          <a:prstGeom prst="chevron">
            <a:avLst>
              <a:gd name="adj" fmla="val 822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34968" y="2593758"/>
            <a:ext cx="1192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sym typeface="Wingdings" pitchFamily="2" charset="2"/>
              </a:rPr>
              <a:t>2</a:t>
            </a:r>
            <a:r>
              <a:rPr lang="ko-KR" altLang="en-US" sz="2000" b="1" dirty="0" smtClean="0">
                <a:solidFill>
                  <a:srgbClr val="FF0000"/>
                </a:solidFill>
                <a:sym typeface="Wingdings" pitchFamily="2" charset="2"/>
              </a:rPr>
              <a:t>배 이상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12739" y="6149977"/>
            <a:ext cx="10579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hlinkClick r:id="rId4"/>
              </a:rPr>
              <a:t>http://www.index.go.kr/potal/main/EachDtlPageDetail.do?idx_cd=2710</a:t>
            </a:r>
            <a:r>
              <a:rPr lang="en-US" altLang="ko-KR" sz="1600" dirty="0" smtClean="0"/>
              <a:t>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보건복지부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10837163" y="3528060"/>
            <a:ext cx="912877" cy="2057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10850880" y="3790188"/>
            <a:ext cx="906780" cy="2155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개발방법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err="1" smtClean="0">
                <a:solidFill>
                  <a:srgbClr val="496F74"/>
                </a:solidFill>
              </a:rPr>
              <a:t>어플</a:t>
            </a:r>
            <a:r>
              <a:rPr lang="ko-KR" altLang="en-US" sz="2000" dirty="0" smtClean="0">
                <a:solidFill>
                  <a:srgbClr val="496F74"/>
                </a:solidFill>
              </a:rPr>
              <a:t> </a:t>
            </a:r>
            <a:r>
              <a:rPr lang="en-US" altLang="ko-KR" sz="2000" dirty="0" smtClean="0">
                <a:solidFill>
                  <a:srgbClr val="496F74"/>
                </a:solidFill>
              </a:rPr>
              <a:t>–</a:t>
            </a:r>
            <a:r>
              <a:rPr lang="ko-KR" altLang="en-US" sz="2000" dirty="0" smtClean="0">
                <a:solidFill>
                  <a:srgbClr val="496F74"/>
                </a:solidFill>
              </a:rPr>
              <a:t>로그인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93186" name="AutoShape 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88" name="AutoShape 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0" name="AutoShape 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2" name="AutoShape 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4" name="AutoShape 1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6" name="AutoShape 1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8" name="AutoShape 1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0" name="AutoShape 1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2" name="AutoShape 1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4" name="AutoShape 2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85" name="그룹 84"/>
          <p:cNvGrpSpPr/>
          <p:nvPr/>
        </p:nvGrpSpPr>
        <p:grpSpPr>
          <a:xfrm>
            <a:off x="1191510" y="1695302"/>
            <a:ext cx="3542536" cy="5011054"/>
            <a:chOff x="1654497" y="1614279"/>
            <a:chExt cx="3542536" cy="5011054"/>
          </a:xfrm>
        </p:grpSpPr>
        <p:pic>
          <p:nvPicPr>
            <p:cNvPr id="95234" name="Picture 2" descr="스마트폰 그림에 대한 이미지 검색결과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54497" y="1614279"/>
              <a:ext cx="3542536" cy="5011054"/>
            </a:xfrm>
            <a:prstGeom prst="rect">
              <a:avLst/>
            </a:prstGeom>
            <a:noFill/>
          </p:spPr>
        </p:pic>
        <p:sp>
          <p:nvSpPr>
            <p:cNvPr id="44" name="Button"/>
            <p:cNvSpPr/>
            <p:nvPr/>
          </p:nvSpPr>
          <p:spPr>
            <a:xfrm>
              <a:off x="2819342" y="3946957"/>
              <a:ext cx="1285296" cy="34124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</a:t>
              </a:r>
              <a:endPara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Button"/>
            <p:cNvSpPr/>
            <p:nvPr/>
          </p:nvSpPr>
          <p:spPr>
            <a:xfrm>
              <a:off x="2819342" y="4398370"/>
              <a:ext cx="1285296" cy="34124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PASSWORD</a:t>
              </a:r>
              <a:endPara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Button"/>
            <p:cNvSpPr/>
            <p:nvPr/>
          </p:nvSpPr>
          <p:spPr>
            <a:xfrm>
              <a:off x="2699221" y="5231756"/>
              <a:ext cx="1525538" cy="341247"/>
            </a:xfrm>
            <a:prstGeom prst="flowChartAlternateProcess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Facebook </a:t>
              </a:r>
              <a:r>
                <a:rPr lang="ko-KR" altLang="en-US" sz="1400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로그인</a:t>
              </a:r>
              <a:endPara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Button"/>
            <p:cNvSpPr/>
            <p:nvPr/>
          </p:nvSpPr>
          <p:spPr>
            <a:xfrm>
              <a:off x="2699221" y="4815068"/>
              <a:ext cx="1525538" cy="341247"/>
            </a:xfrm>
            <a:prstGeom prst="flowChartAlternateProcess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로그인</a:t>
              </a:r>
              <a:endPara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3" name="Image"/>
            <p:cNvGrpSpPr/>
            <p:nvPr/>
          </p:nvGrpSpPr>
          <p:grpSpPr>
            <a:xfrm>
              <a:off x="2976842" y="2511703"/>
              <a:ext cx="963846" cy="963846"/>
              <a:chOff x="9600101" y="1622168"/>
              <a:chExt cx="1333500" cy="1333500"/>
            </a:xfrm>
          </p:grpSpPr>
          <p:sp>
            <p:nvSpPr>
              <p:cNvPr id="54" name="Border"/>
              <p:cNvSpPr>
                <a:spLocks noChangeAspect="1"/>
              </p:cNvSpPr>
              <p:nvPr/>
            </p:nvSpPr>
            <p:spPr>
              <a:xfrm>
                <a:off x="9600101" y="1622168"/>
                <a:ext cx="1333500" cy="133350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55" name="Line"/>
              <p:cNvCxnSpPr/>
              <p:nvPr/>
            </p:nvCxnSpPr>
            <p:spPr>
              <a:xfrm>
                <a:off x="9793519" y="1815586"/>
                <a:ext cx="946665" cy="946664"/>
              </a:xfrm>
              <a:prstGeom prst="line">
                <a:avLst/>
              </a:prstGeom>
              <a:ln w="6350">
                <a:solidFill>
                  <a:srgbClr val="808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Line"/>
              <p:cNvCxnSpPr/>
              <p:nvPr/>
            </p:nvCxnSpPr>
            <p:spPr>
              <a:xfrm flipV="1">
                <a:off x="9793519" y="1815587"/>
                <a:ext cx="946666" cy="946663"/>
              </a:xfrm>
              <a:prstGeom prst="line">
                <a:avLst/>
              </a:prstGeom>
              <a:ln w="6350">
                <a:solidFill>
                  <a:srgbClr val="808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/>
            <p:cNvSpPr txBox="1"/>
            <p:nvPr/>
          </p:nvSpPr>
          <p:spPr>
            <a:xfrm>
              <a:off x="3993266" y="2593309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  </a:t>
              </a:r>
              <a:endParaRPr lang="ko-KR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384384" y="237280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로고</a:t>
              </a:r>
              <a:endParaRPr lang="ko-KR" altLang="en-US" dirty="0"/>
            </a:p>
          </p:txBody>
        </p:sp>
        <p:sp>
          <p:nvSpPr>
            <p:cNvPr id="62" name="내용 개체 틀 2"/>
            <p:cNvSpPr txBox="1">
              <a:spLocks/>
            </p:cNvSpPr>
            <p:nvPr/>
          </p:nvSpPr>
          <p:spPr>
            <a:xfrm>
              <a:off x="2703682" y="3495553"/>
              <a:ext cx="1497923" cy="359002"/>
            </a:xfrm>
            <a:prstGeom prst="rect">
              <a:avLst/>
            </a:prstGeom>
            <a:gradFill rotWithShape="1">
              <a:gsLst>
                <a:gs pos="0">
                  <a:srgbClr val="353535">
                    <a:tint val="96000"/>
                    <a:lumMod val="104000"/>
                  </a:srgbClr>
                </a:gs>
                <a:gs pos="100000">
                  <a:srgbClr val="353535">
                    <a:shade val="98000"/>
                    <a:lumMod val="94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>
              <a:normAutofit lnSpcReduction="10000"/>
            </a:bodyPr>
            <a:lstStyle/>
            <a:p>
              <a:pPr marL="342900" indent="-342900" algn="ctr" defTabSz="457200" latinLnBrk="0">
                <a:spcBef>
                  <a:spcPts val="1000"/>
                </a:spcBef>
                <a:buClr>
                  <a:srgbClr val="353535"/>
                </a:buClr>
                <a:defRPr/>
              </a:pPr>
              <a:r>
                <a:rPr lang="en-US" altLang="ko-KR" b="1" kern="0" dirty="0" smtClean="0">
                  <a:solidFill>
                    <a:sysClr val="window" lastClr="FFFFFF"/>
                  </a:solidFill>
                  <a:latin typeface="Century Gothic"/>
                  <a:ea typeface="HY중고딕"/>
                </a:rPr>
                <a:t>Baby Alarm</a:t>
              </a:r>
              <a:endPara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endParaRPr>
            </a:p>
          </p:txBody>
        </p:sp>
        <p:sp>
          <p:nvSpPr>
            <p:cNvPr id="65" name="Button"/>
            <p:cNvSpPr/>
            <p:nvPr/>
          </p:nvSpPr>
          <p:spPr>
            <a:xfrm>
              <a:off x="2726737" y="5648446"/>
              <a:ext cx="838265" cy="202916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회원가입</a:t>
              </a:r>
              <a:endPara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876781" y="1683727"/>
            <a:ext cx="3542536" cy="5011054"/>
            <a:chOff x="7059874" y="1614279"/>
            <a:chExt cx="3542536" cy="5011054"/>
          </a:xfrm>
        </p:grpSpPr>
        <p:sp>
          <p:nvSpPr>
            <p:cNvPr id="81" name="Button"/>
            <p:cNvSpPr/>
            <p:nvPr/>
          </p:nvSpPr>
          <p:spPr>
            <a:xfrm>
              <a:off x="8097398" y="2963109"/>
              <a:ext cx="1285296" cy="34124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</a:t>
              </a:r>
              <a:endPara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7059874" y="1614279"/>
              <a:ext cx="3542536" cy="5011054"/>
              <a:chOff x="1654497" y="1614279"/>
              <a:chExt cx="3542536" cy="5011054"/>
            </a:xfrm>
          </p:grpSpPr>
          <p:pic>
            <p:nvPicPr>
              <p:cNvPr id="68" name="Picture 2" descr="스마트폰 그림에 대한 이미지 검색결과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654497" y="1614279"/>
                <a:ext cx="3542536" cy="5011054"/>
              </a:xfrm>
              <a:prstGeom prst="rect">
                <a:avLst/>
              </a:prstGeom>
              <a:noFill/>
            </p:spPr>
          </p:pic>
          <p:sp>
            <p:nvSpPr>
              <p:cNvPr id="74" name="TextBox 73"/>
              <p:cNvSpPr txBox="1"/>
              <p:nvPr/>
            </p:nvSpPr>
            <p:spPr>
              <a:xfrm>
                <a:off x="3993266" y="2593309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  </a:t>
                </a:r>
                <a:endParaRPr lang="ko-KR" altLang="en-US" dirty="0"/>
              </a:p>
            </p:txBody>
          </p:sp>
        </p:grpSp>
        <p:pic>
          <p:nvPicPr>
            <p:cNvPr id="95235" name="Picture 3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7851491" y="3049359"/>
              <a:ext cx="1998564" cy="2495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2" name="Button"/>
            <p:cNvSpPr/>
            <p:nvPr/>
          </p:nvSpPr>
          <p:spPr>
            <a:xfrm>
              <a:off x="8189996" y="2685327"/>
              <a:ext cx="1285296" cy="306513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</a:t>
              </a:r>
              <a:endPara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6" name="Button"/>
            <p:cNvSpPr/>
            <p:nvPr/>
          </p:nvSpPr>
          <p:spPr>
            <a:xfrm>
              <a:off x="8189996" y="3113590"/>
              <a:ext cx="1285296" cy="306513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PASSWORD</a:t>
              </a:r>
              <a:endPara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8079129" y="3152212"/>
            <a:ext cx="3541853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SNS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으로 로그인 가능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43" name="내용 개체 틀 2"/>
          <p:cNvSpPr txBox="1">
            <a:spLocks/>
          </p:cNvSpPr>
          <p:nvPr/>
        </p:nvSpPr>
        <p:spPr>
          <a:xfrm>
            <a:off x="8079129" y="3869843"/>
            <a:ext cx="3541853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회원가입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시 본인인증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45" name="내용 개체 틀 2"/>
          <p:cNvSpPr txBox="1">
            <a:spLocks/>
          </p:cNvSpPr>
          <p:nvPr/>
        </p:nvSpPr>
        <p:spPr>
          <a:xfrm>
            <a:off x="8079129" y="4575896"/>
            <a:ext cx="3541853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단말기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1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대당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계정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1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개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개발방법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어플 </a:t>
            </a:r>
            <a:r>
              <a:rPr lang="en-US" altLang="ko-KR" sz="2000" dirty="0" smtClean="0">
                <a:solidFill>
                  <a:srgbClr val="496F74"/>
                </a:solidFill>
              </a:rPr>
              <a:t>– </a:t>
            </a:r>
            <a:r>
              <a:rPr lang="ko-KR" altLang="en-US" sz="2000" dirty="0" smtClean="0">
                <a:solidFill>
                  <a:srgbClr val="496F74"/>
                </a:solidFill>
              </a:rPr>
              <a:t>회원가입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93186" name="AutoShape 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88" name="AutoShape 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0" name="AutoShape 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2" name="AutoShape 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4" name="AutoShape 1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6" name="AutoShape 1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8" name="AutoShape 1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0" name="AutoShape 1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2" name="AutoShape 1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4" name="AutoShape 2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7" name="그룹 86"/>
          <p:cNvGrpSpPr/>
          <p:nvPr/>
        </p:nvGrpSpPr>
        <p:grpSpPr>
          <a:xfrm>
            <a:off x="1336781" y="1683727"/>
            <a:ext cx="3542536" cy="5011054"/>
            <a:chOff x="7059874" y="1614279"/>
            <a:chExt cx="3542536" cy="5011054"/>
          </a:xfrm>
        </p:grpSpPr>
        <p:sp>
          <p:nvSpPr>
            <p:cNvPr id="81" name="Button"/>
            <p:cNvSpPr/>
            <p:nvPr/>
          </p:nvSpPr>
          <p:spPr>
            <a:xfrm>
              <a:off x="8097398" y="2963109"/>
              <a:ext cx="1285296" cy="34124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</a:t>
              </a:r>
              <a:endPara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8" name="그룹 66"/>
            <p:cNvGrpSpPr/>
            <p:nvPr/>
          </p:nvGrpSpPr>
          <p:grpSpPr>
            <a:xfrm>
              <a:off x="7059874" y="1614279"/>
              <a:ext cx="3542536" cy="5011054"/>
              <a:chOff x="1654497" y="1614279"/>
              <a:chExt cx="3542536" cy="5011054"/>
            </a:xfrm>
          </p:grpSpPr>
          <p:pic>
            <p:nvPicPr>
              <p:cNvPr id="68" name="Picture 2" descr="스마트폰 그림에 대한 이미지 검색결과"/>
              <p:cNvPicPr>
                <a:picLocks noChangeAspect="1" noChangeArrowheads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 bwMode="auto">
              <a:xfrm>
                <a:off x="1654497" y="1614279"/>
                <a:ext cx="3542536" cy="5011054"/>
              </a:xfrm>
              <a:prstGeom prst="rect">
                <a:avLst/>
              </a:prstGeom>
              <a:noFill/>
            </p:spPr>
          </p:pic>
          <p:sp>
            <p:nvSpPr>
              <p:cNvPr id="74" name="TextBox 73"/>
              <p:cNvSpPr txBox="1"/>
              <p:nvPr/>
            </p:nvSpPr>
            <p:spPr>
              <a:xfrm>
                <a:off x="3993266" y="2593309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  </a:t>
                </a:r>
                <a:endParaRPr lang="ko-KR" altLang="en-US" dirty="0"/>
              </a:p>
            </p:txBody>
          </p:sp>
        </p:grpSp>
      </p:grpSp>
      <p:sp>
        <p:nvSpPr>
          <p:cNvPr id="42" name="내용 개체 틀 2"/>
          <p:cNvSpPr txBox="1">
            <a:spLocks/>
          </p:cNvSpPr>
          <p:nvPr/>
        </p:nvSpPr>
        <p:spPr>
          <a:xfrm>
            <a:off x="7724915" y="3463939"/>
            <a:ext cx="3541853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일반부모와 장애부모 구분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43" name="내용 개체 틀 2"/>
          <p:cNvSpPr txBox="1">
            <a:spLocks/>
          </p:cNvSpPr>
          <p:nvPr/>
        </p:nvSpPr>
        <p:spPr>
          <a:xfrm>
            <a:off x="7724915" y="4181570"/>
            <a:ext cx="3541853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아이정보 입력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1"/>
          <a:srcRect t="12924"/>
          <a:stretch>
            <a:fillRect/>
          </a:stretch>
        </p:blipFill>
        <p:spPr bwMode="auto">
          <a:xfrm>
            <a:off x="2196408" y="2889504"/>
            <a:ext cx="1591612" cy="367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2169360" y="3375422"/>
            <a:ext cx="1705540" cy="360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2267973" y="4152649"/>
            <a:ext cx="1685223" cy="419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2319457" y="4626710"/>
            <a:ext cx="938375" cy="175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" name="Box"/>
          <p:cNvSpPr/>
          <p:nvPr>
            <p:custDataLst>
              <p:tags r:id="rId1"/>
            </p:custDataLst>
          </p:nvPr>
        </p:nvSpPr>
        <p:spPr>
          <a:xfrm>
            <a:off x="2354315" y="4918380"/>
            <a:ext cx="98997" cy="96311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Label"/>
          <p:cNvSpPr txBox="1"/>
          <p:nvPr>
            <p:custDataLst>
              <p:tags r:id="rId2"/>
            </p:custDataLst>
          </p:nvPr>
        </p:nvSpPr>
        <p:spPr>
          <a:xfrm>
            <a:off x="2470394" y="4854712"/>
            <a:ext cx="1449371" cy="227755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장애유무</a:t>
            </a:r>
            <a:r>
              <a:rPr lang="en-US" altLang="ko-KR" sz="10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10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있을 시 체크</a:t>
            </a:r>
            <a:r>
              <a:rPr lang="en-US" altLang="ko-KR" sz="10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10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Label"/>
          <p:cNvSpPr txBox="1"/>
          <p:nvPr>
            <p:custDataLst>
              <p:tags r:id="rId3"/>
            </p:custDataLst>
          </p:nvPr>
        </p:nvSpPr>
        <p:spPr>
          <a:xfrm>
            <a:off x="2477999" y="5097340"/>
            <a:ext cx="147797" cy="227755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9" name="Picture 2" descr="V에 대한 이미지 검색결과"/>
          <p:cNvPicPr>
            <a:picLocks noChangeAspect="1" noChangeArrowheads="1"/>
          </p:cNvPicPr>
          <p:nvPr/>
        </p:nvPicPr>
        <p:blipFill>
          <a:blip r:embed="rId25" cstate="email"/>
          <a:srcRect/>
          <a:stretch>
            <a:fillRect/>
          </a:stretch>
        </p:blipFill>
        <p:spPr bwMode="auto">
          <a:xfrm>
            <a:off x="2359177" y="4930274"/>
            <a:ext cx="91164" cy="91164"/>
          </a:xfrm>
          <a:prstGeom prst="rect">
            <a:avLst/>
          </a:prstGeom>
          <a:noFill/>
        </p:spPr>
      </p:pic>
      <p:sp>
        <p:nvSpPr>
          <p:cNvPr id="70" name="Label"/>
          <p:cNvSpPr txBox="1"/>
          <p:nvPr>
            <p:custDataLst>
              <p:tags r:id="rId4"/>
            </p:custDataLst>
          </p:nvPr>
        </p:nvSpPr>
        <p:spPr>
          <a:xfrm>
            <a:off x="2432295" y="5108712"/>
            <a:ext cx="250325" cy="135422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청각</a:t>
            </a:r>
            <a:endParaRPr lang="en-US" sz="400" b="1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Label"/>
          <p:cNvSpPr txBox="1"/>
          <p:nvPr>
            <p:custDataLst>
              <p:tags r:id="rId5"/>
            </p:custDataLst>
          </p:nvPr>
        </p:nvSpPr>
        <p:spPr>
          <a:xfrm>
            <a:off x="2785355" y="5108712"/>
            <a:ext cx="250325" cy="135422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시각</a:t>
            </a:r>
            <a:endParaRPr lang="en-US" sz="400" b="1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6" cstate="email"/>
          <a:srcRect/>
          <a:stretch>
            <a:fillRect/>
          </a:stretch>
        </p:blipFill>
        <p:spPr bwMode="auto">
          <a:xfrm>
            <a:off x="2375916" y="5117030"/>
            <a:ext cx="110744" cy="115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7" cstate="email"/>
          <a:srcRect/>
          <a:stretch>
            <a:fillRect/>
          </a:stretch>
        </p:blipFill>
        <p:spPr bwMode="auto">
          <a:xfrm flipV="1">
            <a:off x="2741636" y="5119118"/>
            <a:ext cx="108000" cy="11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0" name="Label"/>
          <p:cNvSpPr txBox="1"/>
          <p:nvPr>
            <p:custDataLst>
              <p:tags r:id="rId6"/>
            </p:custDataLst>
          </p:nvPr>
        </p:nvSpPr>
        <p:spPr>
          <a:xfrm>
            <a:off x="3109205" y="5108712"/>
            <a:ext cx="250325" cy="135422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지체</a:t>
            </a:r>
            <a:endParaRPr lang="en-US" sz="400" b="1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27" cstate="email"/>
          <a:srcRect/>
          <a:stretch>
            <a:fillRect/>
          </a:stretch>
        </p:blipFill>
        <p:spPr bwMode="auto">
          <a:xfrm flipV="1">
            <a:off x="3065486" y="5119118"/>
            <a:ext cx="108000" cy="11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2" name="Label"/>
          <p:cNvSpPr txBox="1"/>
          <p:nvPr>
            <p:custDataLst>
              <p:tags r:id="rId7"/>
            </p:custDataLst>
          </p:nvPr>
        </p:nvSpPr>
        <p:spPr>
          <a:xfrm>
            <a:off x="3440675" y="5108712"/>
            <a:ext cx="250325" cy="135422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자페</a:t>
            </a:r>
            <a:endParaRPr lang="en-US" sz="400" b="1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3" name="Picture 3"/>
          <p:cNvPicPr>
            <a:picLocks noChangeAspect="1" noChangeArrowheads="1"/>
          </p:cNvPicPr>
          <p:nvPr/>
        </p:nvPicPr>
        <p:blipFill>
          <a:blip r:embed="rId27" cstate="email"/>
          <a:srcRect/>
          <a:stretch>
            <a:fillRect/>
          </a:stretch>
        </p:blipFill>
        <p:spPr bwMode="auto">
          <a:xfrm flipV="1">
            <a:off x="3396956" y="5119118"/>
            <a:ext cx="108000" cy="11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4" name="TextBox 93"/>
          <p:cNvSpPr txBox="1"/>
          <p:nvPr/>
        </p:nvSpPr>
        <p:spPr>
          <a:xfrm>
            <a:off x="2653792" y="5096256"/>
            <a:ext cx="914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…….</a:t>
            </a:r>
            <a:endParaRPr lang="ko-KR" altLang="en-US" sz="2800" b="1" dirty="0"/>
          </a:p>
        </p:txBody>
      </p:sp>
      <p:grpSp>
        <p:nvGrpSpPr>
          <p:cNvPr id="95" name="그룹 86"/>
          <p:cNvGrpSpPr/>
          <p:nvPr/>
        </p:nvGrpSpPr>
        <p:grpSpPr>
          <a:xfrm>
            <a:off x="3988541" y="1683727"/>
            <a:ext cx="3542536" cy="5011054"/>
            <a:chOff x="7059874" y="1614279"/>
            <a:chExt cx="3542536" cy="5011054"/>
          </a:xfrm>
        </p:grpSpPr>
        <p:sp>
          <p:nvSpPr>
            <p:cNvPr id="96" name="Button"/>
            <p:cNvSpPr/>
            <p:nvPr/>
          </p:nvSpPr>
          <p:spPr>
            <a:xfrm>
              <a:off x="8097398" y="2963109"/>
              <a:ext cx="1285296" cy="34124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</a:t>
              </a:r>
              <a:endPara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7" name="그룹 66"/>
            <p:cNvGrpSpPr/>
            <p:nvPr/>
          </p:nvGrpSpPr>
          <p:grpSpPr>
            <a:xfrm>
              <a:off x="7059874" y="1614279"/>
              <a:ext cx="3542536" cy="5011054"/>
              <a:chOff x="1654497" y="1614279"/>
              <a:chExt cx="3542536" cy="5011054"/>
            </a:xfrm>
          </p:grpSpPr>
          <p:pic>
            <p:nvPicPr>
              <p:cNvPr id="98" name="Picture 2" descr="스마트폰 그림에 대한 이미지 검색결과"/>
              <p:cNvPicPr>
                <a:picLocks noChangeAspect="1" noChangeArrowheads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 bwMode="auto">
              <a:xfrm>
                <a:off x="1654497" y="1614279"/>
                <a:ext cx="3542536" cy="5011054"/>
              </a:xfrm>
              <a:prstGeom prst="rect">
                <a:avLst/>
              </a:prstGeom>
              <a:noFill/>
            </p:spPr>
          </p:pic>
          <p:sp>
            <p:nvSpPr>
              <p:cNvPr id="99" name="TextBox 98"/>
              <p:cNvSpPr txBox="1"/>
              <p:nvPr/>
            </p:nvSpPr>
            <p:spPr>
              <a:xfrm>
                <a:off x="3993266" y="2593309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  </a:t>
                </a:r>
                <a:endParaRPr lang="ko-KR" altLang="en-US" dirty="0"/>
              </a:p>
            </p:txBody>
          </p:sp>
        </p:grpSp>
      </p:grpSp>
      <p:pic>
        <p:nvPicPr>
          <p:cNvPr id="102" name="Picture 4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4919733" y="3152905"/>
            <a:ext cx="1685223" cy="419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" name="Picture 6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4971217" y="3742790"/>
            <a:ext cx="938375" cy="175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" name="Box"/>
          <p:cNvSpPr/>
          <p:nvPr>
            <p:custDataLst>
              <p:tags r:id="rId8"/>
            </p:custDataLst>
          </p:nvPr>
        </p:nvSpPr>
        <p:spPr>
          <a:xfrm>
            <a:off x="5006075" y="3979596"/>
            <a:ext cx="98997" cy="96311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5" name="Label"/>
          <p:cNvSpPr txBox="1"/>
          <p:nvPr>
            <p:custDataLst>
              <p:tags r:id="rId9"/>
            </p:custDataLst>
          </p:nvPr>
        </p:nvSpPr>
        <p:spPr>
          <a:xfrm>
            <a:off x="5122154" y="3919738"/>
            <a:ext cx="1449371" cy="227755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장애유무</a:t>
            </a:r>
            <a:r>
              <a:rPr lang="en-US" altLang="ko-KR" sz="10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10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있을 시 체크</a:t>
            </a:r>
            <a:r>
              <a:rPr lang="en-US" altLang="ko-KR" sz="10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10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6" name="Label"/>
          <p:cNvSpPr txBox="1"/>
          <p:nvPr>
            <p:custDataLst>
              <p:tags r:id="rId10"/>
            </p:custDataLst>
          </p:nvPr>
        </p:nvSpPr>
        <p:spPr>
          <a:xfrm>
            <a:off x="5129759" y="4158556"/>
            <a:ext cx="147797" cy="227755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7" name="Picture 2" descr="V에 대한 이미지 검색결과"/>
          <p:cNvPicPr>
            <a:picLocks noChangeAspect="1" noChangeArrowheads="1"/>
          </p:cNvPicPr>
          <p:nvPr/>
        </p:nvPicPr>
        <p:blipFill>
          <a:blip r:embed="rId25" cstate="email"/>
          <a:srcRect/>
          <a:stretch>
            <a:fillRect/>
          </a:stretch>
        </p:blipFill>
        <p:spPr bwMode="auto">
          <a:xfrm>
            <a:off x="5010937" y="3991490"/>
            <a:ext cx="91164" cy="91164"/>
          </a:xfrm>
          <a:prstGeom prst="rect">
            <a:avLst/>
          </a:prstGeom>
          <a:noFill/>
        </p:spPr>
      </p:pic>
      <p:sp>
        <p:nvSpPr>
          <p:cNvPr id="108" name="Label"/>
          <p:cNvSpPr txBox="1"/>
          <p:nvPr>
            <p:custDataLst>
              <p:tags r:id="rId11"/>
            </p:custDataLst>
          </p:nvPr>
        </p:nvSpPr>
        <p:spPr>
          <a:xfrm>
            <a:off x="5084055" y="4169928"/>
            <a:ext cx="250325" cy="135422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청각</a:t>
            </a:r>
            <a:endParaRPr lang="en-US" sz="400" b="1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9" name="Label"/>
          <p:cNvSpPr txBox="1"/>
          <p:nvPr>
            <p:custDataLst>
              <p:tags r:id="rId12"/>
            </p:custDataLst>
          </p:nvPr>
        </p:nvSpPr>
        <p:spPr>
          <a:xfrm>
            <a:off x="5437115" y="4169928"/>
            <a:ext cx="250325" cy="135422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시각</a:t>
            </a:r>
            <a:endParaRPr lang="en-US" sz="400" b="1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26" cstate="email"/>
          <a:srcRect/>
          <a:stretch>
            <a:fillRect/>
          </a:stretch>
        </p:blipFill>
        <p:spPr bwMode="auto">
          <a:xfrm>
            <a:off x="5027676" y="4178246"/>
            <a:ext cx="110744" cy="115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27" cstate="email"/>
          <a:srcRect/>
          <a:stretch>
            <a:fillRect/>
          </a:stretch>
        </p:blipFill>
        <p:spPr bwMode="auto">
          <a:xfrm flipV="1">
            <a:off x="5393396" y="4180334"/>
            <a:ext cx="108000" cy="11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" name="Label"/>
          <p:cNvSpPr txBox="1"/>
          <p:nvPr>
            <p:custDataLst>
              <p:tags r:id="rId13"/>
            </p:custDataLst>
          </p:nvPr>
        </p:nvSpPr>
        <p:spPr>
          <a:xfrm>
            <a:off x="5760965" y="4169928"/>
            <a:ext cx="250325" cy="135422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지체</a:t>
            </a:r>
            <a:endParaRPr lang="en-US" sz="400" b="1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27" cstate="email"/>
          <a:srcRect/>
          <a:stretch>
            <a:fillRect/>
          </a:stretch>
        </p:blipFill>
        <p:spPr bwMode="auto">
          <a:xfrm flipV="1">
            <a:off x="5717246" y="4180334"/>
            <a:ext cx="108000" cy="11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4" name="Label"/>
          <p:cNvSpPr txBox="1"/>
          <p:nvPr>
            <p:custDataLst>
              <p:tags r:id="rId14"/>
            </p:custDataLst>
          </p:nvPr>
        </p:nvSpPr>
        <p:spPr>
          <a:xfrm>
            <a:off x="6092435" y="4169928"/>
            <a:ext cx="250325" cy="135422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자페</a:t>
            </a:r>
            <a:endParaRPr lang="en-US" sz="400" b="1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5" name="Picture 3"/>
          <p:cNvPicPr>
            <a:picLocks noChangeAspect="1" noChangeArrowheads="1"/>
          </p:cNvPicPr>
          <p:nvPr/>
        </p:nvPicPr>
        <p:blipFill>
          <a:blip r:embed="rId27" cstate="email"/>
          <a:srcRect/>
          <a:stretch>
            <a:fillRect/>
          </a:stretch>
        </p:blipFill>
        <p:spPr bwMode="auto">
          <a:xfrm flipV="1">
            <a:off x="6048716" y="4180334"/>
            <a:ext cx="108000" cy="11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6" name="TextBox 115"/>
          <p:cNvSpPr txBox="1"/>
          <p:nvPr/>
        </p:nvSpPr>
        <p:spPr>
          <a:xfrm>
            <a:off x="5305552" y="4157472"/>
            <a:ext cx="914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…….</a:t>
            </a:r>
            <a:endParaRPr lang="ko-KR" altLang="en-US" sz="28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2499360" y="378561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부모 정보</a:t>
            </a:r>
            <a:endParaRPr lang="ko-KR" alt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5163312" y="263347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아기 </a:t>
            </a:r>
            <a:r>
              <a:rPr lang="ko-KR" altLang="en-US" dirty="0" smtClean="0"/>
              <a:t>정보</a:t>
            </a:r>
            <a:endParaRPr lang="ko-KR" altLang="en-US" dirty="0"/>
          </a:p>
        </p:txBody>
      </p:sp>
      <p:sp>
        <p:nvSpPr>
          <p:cNvPr id="120" name="Label"/>
          <p:cNvSpPr txBox="1"/>
          <p:nvPr>
            <p:custDataLst>
              <p:tags r:id="rId15"/>
            </p:custDataLst>
          </p:nvPr>
        </p:nvSpPr>
        <p:spPr>
          <a:xfrm>
            <a:off x="5122154" y="5129794"/>
            <a:ext cx="824200" cy="227755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이벤트 알림</a:t>
            </a:r>
            <a:endParaRPr lang="en-US" sz="10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1" name="Box"/>
          <p:cNvSpPr/>
          <p:nvPr>
            <p:custDataLst>
              <p:tags r:id="rId16"/>
            </p:custDataLst>
          </p:nvPr>
        </p:nvSpPr>
        <p:spPr>
          <a:xfrm>
            <a:off x="5006075" y="5190414"/>
            <a:ext cx="98997" cy="96311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2" name="Picture 2" descr="V에 대한 이미지 검색결과"/>
          <p:cNvPicPr>
            <a:picLocks noChangeAspect="1" noChangeArrowheads="1"/>
          </p:cNvPicPr>
          <p:nvPr/>
        </p:nvPicPr>
        <p:blipFill>
          <a:blip r:embed="rId25" cstate="email"/>
          <a:srcRect/>
          <a:stretch>
            <a:fillRect/>
          </a:stretch>
        </p:blipFill>
        <p:spPr bwMode="auto">
          <a:xfrm>
            <a:off x="5010937" y="5202308"/>
            <a:ext cx="91164" cy="91164"/>
          </a:xfrm>
          <a:prstGeom prst="rect">
            <a:avLst/>
          </a:prstGeom>
          <a:noFill/>
        </p:spPr>
      </p:pic>
      <p:sp>
        <p:nvSpPr>
          <p:cNvPr id="125" name="TextBox 124"/>
          <p:cNvSpPr txBox="1"/>
          <p:nvPr/>
        </p:nvSpPr>
        <p:spPr>
          <a:xfrm>
            <a:off x="3706368" y="2919984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b="1" dirty="0" smtClean="0"/>
              <a:t>중복확인</a:t>
            </a:r>
            <a:endParaRPr lang="ko-KR" altLang="en-US" sz="600" b="1" dirty="0"/>
          </a:p>
        </p:txBody>
      </p:sp>
      <p:sp>
        <p:nvSpPr>
          <p:cNvPr id="128" name="Label"/>
          <p:cNvSpPr txBox="1"/>
          <p:nvPr>
            <p:custDataLst>
              <p:tags r:id="rId17"/>
            </p:custDataLst>
          </p:nvPr>
        </p:nvSpPr>
        <p:spPr>
          <a:xfrm>
            <a:off x="5305034" y="4628398"/>
            <a:ext cx="987706" cy="227755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둘째 아이 추가</a:t>
            </a:r>
            <a:endParaRPr lang="en-US" sz="10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3" name="타원 132"/>
          <p:cNvSpPr/>
          <p:nvPr/>
        </p:nvSpPr>
        <p:spPr>
          <a:xfrm>
            <a:off x="5635752" y="4843272"/>
            <a:ext cx="253477" cy="2209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134" name="타원 133"/>
          <p:cNvSpPr/>
          <p:nvPr/>
        </p:nvSpPr>
        <p:spPr>
          <a:xfrm>
            <a:off x="2147824" y="4829556"/>
            <a:ext cx="1887728" cy="251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/>
          <p:cNvSpPr/>
          <p:nvPr/>
        </p:nvSpPr>
        <p:spPr>
          <a:xfrm>
            <a:off x="4823968" y="4610608"/>
            <a:ext cx="1887728" cy="2316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태블릿 사진에 대한 이미지 검색결과"/>
          <p:cNvPicPr>
            <a:picLocks noChangeAspect="1" noChangeArrowheads="1"/>
          </p:cNvPicPr>
          <p:nvPr/>
        </p:nvPicPr>
        <p:blipFill>
          <a:blip r:embed="rId23" cstate="email"/>
          <a:srcRect/>
          <a:stretch>
            <a:fillRect/>
          </a:stretch>
        </p:blipFill>
        <p:spPr bwMode="auto">
          <a:xfrm>
            <a:off x="9051691" y="2050077"/>
            <a:ext cx="2984352" cy="1838574"/>
          </a:xfrm>
          <a:prstGeom prst="rect">
            <a:avLst/>
          </a:prstGeom>
          <a:noFill/>
        </p:spPr>
      </p:pic>
      <p:grpSp>
        <p:nvGrpSpPr>
          <p:cNvPr id="41" name="그룹 40"/>
          <p:cNvGrpSpPr/>
          <p:nvPr/>
        </p:nvGrpSpPr>
        <p:grpSpPr>
          <a:xfrm>
            <a:off x="1532008" y="1472039"/>
            <a:ext cx="3542536" cy="5011054"/>
            <a:chOff x="7059874" y="1614279"/>
            <a:chExt cx="3542536" cy="5011054"/>
          </a:xfrm>
        </p:grpSpPr>
        <p:sp>
          <p:nvSpPr>
            <p:cNvPr id="46" name="Button"/>
            <p:cNvSpPr/>
            <p:nvPr/>
          </p:nvSpPr>
          <p:spPr>
            <a:xfrm>
              <a:off x="8097398" y="2963109"/>
              <a:ext cx="1285296" cy="34124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</a:t>
              </a:r>
              <a:endPara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8" name="그룹 89"/>
            <p:cNvGrpSpPr/>
            <p:nvPr/>
          </p:nvGrpSpPr>
          <p:grpSpPr>
            <a:xfrm>
              <a:off x="7059874" y="1614279"/>
              <a:ext cx="3542536" cy="5011054"/>
              <a:chOff x="1654497" y="1614279"/>
              <a:chExt cx="3542536" cy="5011054"/>
            </a:xfrm>
          </p:grpSpPr>
          <p:pic>
            <p:nvPicPr>
              <p:cNvPr id="51" name="Picture 2" descr="스마트폰 그림에 대한 이미지 검색결과"/>
              <p:cNvPicPr>
                <a:picLocks noChangeAspect="1" noChangeArrowheads="1"/>
              </p:cNvPicPr>
              <p:nvPr/>
            </p:nvPicPr>
            <p:blipFill>
              <a:blip r:embed="rId24"/>
              <a:srcRect/>
              <a:stretch>
                <a:fillRect/>
              </a:stretch>
            </p:blipFill>
            <p:spPr bwMode="auto">
              <a:xfrm>
                <a:off x="1654497" y="1614279"/>
                <a:ext cx="3542536" cy="5011054"/>
              </a:xfrm>
              <a:prstGeom prst="rect">
                <a:avLst/>
              </a:prstGeom>
              <a:noFill/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3993266" y="2593309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  </a:t>
                </a:r>
                <a:endParaRPr lang="ko-KR" altLang="en-US" dirty="0"/>
              </a:p>
            </p:txBody>
          </p:sp>
        </p:grpSp>
      </p:grpSp>
      <p:sp>
        <p:nvSpPr>
          <p:cNvPr id="174" name="직사각형 173"/>
          <p:cNvSpPr/>
          <p:nvPr/>
        </p:nvSpPr>
        <p:spPr>
          <a:xfrm>
            <a:off x="2232890" y="2573050"/>
            <a:ext cx="584738" cy="595422"/>
          </a:xfrm>
          <a:prstGeom prst="rect">
            <a:avLst/>
          </a:prstGeom>
          <a:noFill/>
          <a:ln w="57150">
            <a:solidFill>
              <a:srgbClr val="7030A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직사각형 180"/>
          <p:cNvSpPr/>
          <p:nvPr/>
        </p:nvSpPr>
        <p:spPr>
          <a:xfrm>
            <a:off x="2232890" y="3168473"/>
            <a:ext cx="2105194" cy="1935156"/>
          </a:xfrm>
          <a:prstGeom prst="rect">
            <a:avLst/>
          </a:prstGeom>
          <a:noFill/>
          <a:ln w="57150">
            <a:solidFill>
              <a:srgbClr val="7030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개발방법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어플 </a:t>
            </a:r>
            <a:r>
              <a:rPr lang="en-US" altLang="ko-KR" sz="2000" dirty="0" smtClean="0">
                <a:solidFill>
                  <a:srgbClr val="496F74"/>
                </a:solidFill>
              </a:rPr>
              <a:t>– </a:t>
            </a:r>
            <a:r>
              <a:rPr lang="ko-KR" altLang="en-US" sz="2000" dirty="0" smtClean="0">
                <a:solidFill>
                  <a:srgbClr val="496F74"/>
                </a:solidFill>
              </a:rPr>
              <a:t>홈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93186" name="AutoShape 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88" name="AutoShape 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0" name="AutoShape 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2" name="AutoShape 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4" name="AutoShape 1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6" name="AutoShape 1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8" name="AutoShape 1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0" name="AutoShape 1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2" name="AutoShape 1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4" name="AutoShape 2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2" name="내용 개체 틀 2"/>
          <p:cNvSpPr txBox="1">
            <a:spLocks/>
          </p:cNvSpPr>
          <p:nvPr/>
        </p:nvSpPr>
        <p:spPr>
          <a:xfrm>
            <a:off x="7006856" y="3996245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아기엄마들을 위한 다양한 컨텐츠 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pic>
        <p:nvPicPr>
          <p:cNvPr id="2050" name="Picture 2" descr="설정에 대한 이미지 검색결과"/>
          <p:cNvPicPr>
            <a:picLocks noChangeAspect="1" noChangeArrowheads="1"/>
          </p:cNvPicPr>
          <p:nvPr/>
        </p:nvPicPr>
        <p:blipFill>
          <a:blip r:embed="rId25" cstate="email"/>
          <a:srcRect/>
          <a:stretch>
            <a:fillRect/>
          </a:stretch>
        </p:blipFill>
        <p:spPr bwMode="auto">
          <a:xfrm>
            <a:off x="3962544" y="2727760"/>
            <a:ext cx="326390" cy="326390"/>
          </a:xfrm>
          <a:prstGeom prst="rect">
            <a:avLst/>
          </a:prstGeom>
          <a:noFill/>
        </p:spPr>
      </p:pic>
      <p:pic>
        <p:nvPicPr>
          <p:cNvPr id="2052" name="Picture 4" descr="알림에 대한 이미지 검색결과"/>
          <p:cNvPicPr>
            <a:picLocks noChangeAspect="1" noChangeArrowheads="1"/>
          </p:cNvPicPr>
          <p:nvPr/>
        </p:nvPicPr>
        <p:blipFill>
          <a:blip r:embed="rId26" cstate="email"/>
          <a:srcRect/>
          <a:stretch>
            <a:fillRect/>
          </a:stretch>
        </p:blipFill>
        <p:spPr bwMode="auto">
          <a:xfrm>
            <a:off x="3460115" y="2717800"/>
            <a:ext cx="335280" cy="335280"/>
          </a:xfrm>
          <a:prstGeom prst="rect">
            <a:avLst/>
          </a:prstGeom>
          <a:noFill/>
        </p:spPr>
      </p:pic>
      <p:pic>
        <p:nvPicPr>
          <p:cNvPr id="2054" name="Picture 6" descr="홈에 대한 이미지 검색결과"/>
          <p:cNvPicPr>
            <a:picLocks noChangeAspect="1" noChangeArrowheads="1"/>
          </p:cNvPicPr>
          <p:nvPr/>
        </p:nvPicPr>
        <p:blipFill>
          <a:blip r:embed="rId27" cstate="email"/>
          <a:srcRect/>
          <a:stretch>
            <a:fillRect/>
          </a:stretch>
        </p:blipFill>
        <p:spPr bwMode="auto">
          <a:xfrm flipH="1">
            <a:off x="2344907" y="2738956"/>
            <a:ext cx="299376" cy="299376"/>
          </a:xfrm>
          <a:prstGeom prst="rect">
            <a:avLst/>
          </a:prstGeom>
          <a:noFill/>
        </p:spPr>
      </p:pic>
      <p:pic>
        <p:nvPicPr>
          <p:cNvPr id="2056" name="Picture 8" descr="관련 이미지"/>
          <p:cNvPicPr>
            <a:picLocks noChangeAspect="1" noChangeArrowheads="1"/>
          </p:cNvPicPr>
          <p:nvPr/>
        </p:nvPicPr>
        <p:blipFill>
          <a:blip r:embed="rId28" cstate="email"/>
          <a:srcRect/>
          <a:stretch>
            <a:fillRect/>
          </a:stretch>
        </p:blipFill>
        <p:spPr bwMode="auto">
          <a:xfrm>
            <a:off x="2903855" y="5425440"/>
            <a:ext cx="354330" cy="354330"/>
          </a:xfrm>
          <a:prstGeom prst="rect">
            <a:avLst/>
          </a:prstGeom>
          <a:noFill/>
        </p:spPr>
      </p:pic>
      <p:sp>
        <p:nvSpPr>
          <p:cNvPr id="56" name="TextBox 55"/>
          <p:cNvSpPr txBox="1"/>
          <p:nvPr/>
        </p:nvSpPr>
        <p:spPr>
          <a:xfrm>
            <a:off x="1532200" y="268986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홈</a:t>
            </a:r>
            <a:endParaRPr lang="ko-KR" alt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1304180" y="494113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울음분석</a:t>
            </a:r>
            <a:endParaRPr lang="ko-KR" altLang="en-US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4812174" y="270934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설정</a:t>
            </a:r>
            <a:endParaRPr lang="ko-KR" alt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4721860" y="216916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알림</a:t>
            </a:r>
            <a:endParaRPr lang="ko-KR" altLang="en-US" sz="1400" dirty="0"/>
          </a:p>
        </p:txBody>
      </p:sp>
      <p:cxnSp>
        <p:nvCxnSpPr>
          <p:cNvPr id="66" name="직선 연결선 65"/>
          <p:cNvCxnSpPr>
            <a:stCxn id="2054" idx="3"/>
            <a:endCxn id="56" idx="3"/>
          </p:cNvCxnSpPr>
          <p:nvPr/>
        </p:nvCxnSpPr>
        <p:spPr>
          <a:xfrm rot="10800000">
            <a:off x="1896403" y="2843750"/>
            <a:ext cx="448505" cy="448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2056" idx="0"/>
          </p:cNvCxnSpPr>
          <p:nvPr/>
        </p:nvCxnSpPr>
        <p:spPr>
          <a:xfrm rot="16200000" flipV="1">
            <a:off x="2427517" y="4771937"/>
            <a:ext cx="321005" cy="9860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2052" idx="0"/>
            <a:endCxn id="63" idx="1"/>
          </p:cNvCxnSpPr>
          <p:nvPr/>
        </p:nvCxnSpPr>
        <p:spPr>
          <a:xfrm rot="5400000" flipH="1" flipV="1">
            <a:off x="3977432" y="1973373"/>
            <a:ext cx="394751" cy="10941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stCxn id="2050" idx="3"/>
            <a:endCxn id="59" idx="1"/>
          </p:cNvCxnSpPr>
          <p:nvPr/>
        </p:nvCxnSpPr>
        <p:spPr>
          <a:xfrm flipV="1">
            <a:off x="4288934" y="2863234"/>
            <a:ext cx="523240" cy="277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Bluetooth"/>
          <p:cNvSpPr>
            <a:spLocks noChangeAspect="1" noEditPoints="1"/>
          </p:cNvSpPr>
          <p:nvPr/>
        </p:nvSpPr>
        <p:spPr bwMode="auto">
          <a:xfrm>
            <a:off x="3740467" y="2249963"/>
            <a:ext cx="123825" cy="163513"/>
          </a:xfrm>
          <a:custGeom>
            <a:avLst/>
            <a:gdLst>
              <a:gd name="T0" fmla="*/ 253 w 507"/>
              <a:gd name="T1" fmla="*/ 0 h 667"/>
              <a:gd name="T2" fmla="*/ 70 w 507"/>
              <a:gd name="T3" fmla="*/ 69 h 667"/>
              <a:gd name="T4" fmla="*/ 0 w 507"/>
              <a:gd name="T5" fmla="*/ 333 h 667"/>
              <a:gd name="T6" fmla="*/ 70 w 507"/>
              <a:gd name="T7" fmla="*/ 597 h 667"/>
              <a:gd name="T8" fmla="*/ 253 w 507"/>
              <a:gd name="T9" fmla="*/ 667 h 667"/>
              <a:gd name="T10" fmla="*/ 437 w 507"/>
              <a:gd name="T11" fmla="*/ 597 h 667"/>
              <a:gd name="T12" fmla="*/ 507 w 507"/>
              <a:gd name="T13" fmla="*/ 333 h 667"/>
              <a:gd name="T14" fmla="*/ 437 w 507"/>
              <a:gd name="T15" fmla="*/ 69 h 667"/>
              <a:gd name="T16" fmla="*/ 253 w 507"/>
              <a:gd name="T17" fmla="*/ 0 h 667"/>
              <a:gd name="T18" fmla="*/ 253 w 507"/>
              <a:gd name="T19" fmla="*/ 27 h 667"/>
              <a:gd name="T20" fmla="*/ 417 w 507"/>
              <a:gd name="T21" fmla="*/ 87 h 667"/>
              <a:gd name="T22" fmla="*/ 480 w 507"/>
              <a:gd name="T23" fmla="*/ 333 h 667"/>
              <a:gd name="T24" fmla="*/ 417 w 507"/>
              <a:gd name="T25" fmla="*/ 580 h 667"/>
              <a:gd name="T26" fmla="*/ 253 w 507"/>
              <a:gd name="T27" fmla="*/ 640 h 667"/>
              <a:gd name="T28" fmla="*/ 90 w 507"/>
              <a:gd name="T29" fmla="*/ 580 h 667"/>
              <a:gd name="T30" fmla="*/ 27 w 507"/>
              <a:gd name="T31" fmla="*/ 333 h 667"/>
              <a:gd name="T32" fmla="*/ 90 w 507"/>
              <a:gd name="T33" fmla="*/ 87 h 667"/>
              <a:gd name="T34" fmla="*/ 253 w 507"/>
              <a:gd name="T35" fmla="*/ 27 h 667"/>
              <a:gd name="T36" fmla="*/ 240 w 507"/>
              <a:gd name="T37" fmla="*/ 60 h 667"/>
              <a:gd name="T38" fmla="*/ 240 w 507"/>
              <a:gd name="T39" fmla="*/ 295 h 667"/>
              <a:gd name="T40" fmla="*/ 141 w 507"/>
              <a:gd name="T41" fmla="*/ 198 h 667"/>
              <a:gd name="T42" fmla="*/ 122 w 507"/>
              <a:gd name="T43" fmla="*/ 217 h 667"/>
              <a:gd name="T44" fmla="*/ 233 w 507"/>
              <a:gd name="T45" fmla="*/ 326 h 667"/>
              <a:gd name="T46" fmla="*/ 122 w 507"/>
              <a:gd name="T47" fmla="*/ 436 h 667"/>
              <a:gd name="T48" fmla="*/ 141 w 507"/>
              <a:gd name="T49" fmla="*/ 455 h 667"/>
              <a:gd name="T50" fmla="*/ 240 w 507"/>
              <a:gd name="T51" fmla="*/ 357 h 667"/>
              <a:gd name="T52" fmla="*/ 240 w 507"/>
              <a:gd name="T53" fmla="*/ 593 h 667"/>
              <a:gd name="T54" fmla="*/ 386 w 507"/>
              <a:gd name="T55" fmla="*/ 440 h 667"/>
              <a:gd name="T56" fmla="*/ 271 w 507"/>
              <a:gd name="T57" fmla="*/ 326 h 667"/>
              <a:gd name="T58" fmla="*/ 386 w 507"/>
              <a:gd name="T59" fmla="*/ 213 h 667"/>
              <a:gd name="T60" fmla="*/ 240 w 507"/>
              <a:gd name="T61" fmla="*/ 60 h 667"/>
              <a:gd name="T62" fmla="*/ 267 w 507"/>
              <a:gd name="T63" fmla="*/ 127 h 667"/>
              <a:gd name="T64" fmla="*/ 349 w 507"/>
              <a:gd name="T65" fmla="*/ 212 h 667"/>
              <a:gd name="T66" fmla="*/ 267 w 507"/>
              <a:gd name="T67" fmla="*/ 293 h 667"/>
              <a:gd name="T68" fmla="*/ 267 w 507"/>
              <a:gd name="T69" fmla="*/ 127 h 667"/>
              <a:gd name="T70" fmla="*/ 267 w 507"/>
              <a:gd name="T71" fmla="*/ 359 h 667"/>
              <a:gd name="T72" fmla="*/ 349 w 507"/>
              <a:gd name="T73" fmla="*/ 440 h 667"/>
              <a:gd name="T74" fmla="*/ 267 w 507"/>
              <a:gd name="T75" fmla="*/ 526 h 667"/>
              <a:gd name="T76" fmla="*/ 267 w 507"/>
              <a:gd name="T77" fmla="*/ 359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07" h="667">
                <a:moveTo>
                  <a:pt x="253" y="0"/>
                </a:moveTo>
                <a:cubicBezTo>
                  <a:pt x="180" y="0"/>
                  <a:pt x="115" y="18"/>
                  <a:pt x="70" y="69"/>
                </a:cubicBezTo>
                <a:cubicBezTo>
                  <a:pt x="25" y="121"/>
                  <a:pt x="0" y="205"/>
                  <a:pt x="0" y="333"/>
                </a:cubicBezTo>
                <a:cubicBezTo>
                  <a:pt x="0" y="462"/>
                  <a:pt x="25" y="545"/>
                  <a:pt x="70" y="597"/>
                </a:cubicBezTo>
                <a:cubicBezTo>
                  <a:pt x="115" y="649"/>
                  <a:pt x="180" y="667"/>
                  <a:pt x="253" y="667"/>
                </a:cubicBezTo>
                <a:cubicBezTo>
                  <a:pt x="326" y="667"/>
                  <a:pt x="391" y="649"/>
                  <a:pt x="437" y="597"/>
                </a:cubicBezTo>
                <a:cubicBezTo>
                  <a:pt x="482" y="545"/>
                  <a:pt x="507" y="462"/>
                  <a:pt x="507" y="333"/>
                </a:cubicBezTo>
                <a:cubicBezTo>
                  <a:pt x="507" y="205"/>
                  <a:pt x="482" y="121"/>
                  <a:pt x="437" y="69"/>
                </a:cubicBezTo>
                <a:cubicBezTo>
                  <a:pt x="391" y="18"/>
                  <a:pt x="326" y="0"/>
                  <a:pt x="253" y="0"/>
                </a:cubicBezTo>
                <a:close/>
                <a:moveTo>
                  <a:pt x="253" y="27"/>
                </a:moveTo>
                <a:cubicBezTo>
                  <a:pt x="322" y="27"/>
                  <a:pt x="377" y="42"/>
                  <a:pt x="417" y="87"/>
                </a:cubicBezTo>
                <a:cubicBezTo>
                  <a:pt x="456" y="132"/>
                  <a:pt x="480" y="208"/>
                  <a:pt x="480" y="333"/>
                </a:cubicBezTo>
                <a:cubicBezTo>
                  <a:pt x="480" y="458"/>
                  <a:pt x="456" y="535"/>
                  <a:pt x="417" y="580"/>
                </a:cubicBezTo>
                <a:cubicBezTo>
                  <a:pt x="377" y="624"/>
                  <a:pt x="322" y="640"/>
                  <a:pt x="253" y="640"/>
                </a:cubicBezTo>
                <a:cubicBezTo>
                  <a:pt x="184" y="640"/>
                  <a:pt x="129" y="624"/>
                  <a:pt x="90" y="580"/>
                </a:cubicBezTo>
                <a:cubicBezTo>
                  <a:pt x="51" y="535"/>
                  <a:pt x="27" y="458"/>
                  <a:pt x="27" y="333"/>
                </a:cubicBezTo>
                <a:cubicBezTo>
                  <a:pt x="27" y="208"/>
                  <a:pt x="51" y="132"/>
                  <a:pt x="90" y="87"/>
                </a:cubicBezTo>
                <a:cubicBezTo>
                  <a:pt x="129" y="42"/>
                  <a:pt x="184" y="27"/>
                  <a:pt x="253" y="27"/>
                </a:cubicBezTo>
                <a:close/>
                <a:moveTo>
                  <a:pt x="240" y="60"/>
                </a:moveTo>
                <a:lnTo>
                  <a:pt x="240" y="295"/>
                </a:lnTo>
                <a:lnTo>
                  <a:pt x="141" y="198"/>
                </a:lnTo>
                <a:lnTo>
                  <a:pt x="122" y="217"/>
                </a:lnTo>
                <a:lnTo>
                  <a:pt x="233" y="326"/>
                </a:lnTo>
                <a:lnTo>
                  <a:pt x="122" y="436"/>
                </a:lnTo>
                <a:lnTo>
                  <a:pt x="141" y="455"/>
                </a:lnTo>
                <a:lnTo>
                  <a:pt x="240" y="357"/>
                </a:lnTo>
                <a:lnTo>
                  <a:pt x="240" y="593"/>
                </a:lnTo>
                <a:lnTo>
                  <a:pt x="386" y="440"/>
                </a:lnTo>
                <a:lnTo>
                  <a:pt x="271" y="326"/>
                </a:lnTo>
                <a:lnTo>
                  <a:pt x="386" y="213"/>
                </a:lnTo>
                <a:lnTo>
                  <a:pt x="240" y="60"/>
                </a:lnTo>
                <a:close/>
                <a:moveTo>
                  <a:pt x="267" y="127"/>
                </a:moveTo>
                <a:lnTo>
                  <a:pt x="349" y="212"/>
                </a:lnTo>
                <a:lnTo>
                  <a:pt x="267" y="293"/>
                </a:lnTo>
                <a:lnTo>
                  <a:pt x="267" y="127"/>
                </a:lnTo>
                <a:close/>
                <a:moveTo>
                  <a:pt x="267" y="359"/>
                </a:moveTo>
                <a:lnTo>
                  <a:pt x="349" y="440"/>
                </a:lnTo>
                <a:lnTo>
                  <a:pt x="267" y="526"/>
                </a:lnTo>
                <a:lnTo>
                  <a:pt x="267" y="359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5" name="Accordion"/>
          <p:cNvGrpSpPr/>
          <p:nvPr>
            <p:custDataLst>
              <p:tags r:id="rId1"/>
            </p:custDataLst>
          </p:nvPr>
        </p:nvGrpSpPr>
        <p:grpSpPr>
          <a:xfrm>
            <a:off x="6652872" y="425835"/>
            <a:ext cx="1856077" cy="2782820"/>
            <a:chOff x="595685" y="1261242"/>
            <a:chExt cx="1828801" cy="2741923"/>
          </a:xfrm>
        </p:grpSpPr>
        <p:sp>
          <p:nvSpPr>
            <p:cNvPr id="116" name="Section"/>
            <p:cNvSpPr/>
            <p:nvPr>
              <p:custDataLst>
                <p:tags r:id="rId10"/>
              </p:custDataLst>
            </p:nvPr>
          </p:nvSpPr>
          <p:spPr>
            <a:xfrm>
              <a:off x="595686" y="1261242"/>
              <a:ext cx="1828800" cy="23424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육아정보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Chevron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auto">
            <a:xfrm>
              <a:off x="2274741" y="1358033"/>
              <a:ext cx="71952" cy="4066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:lc="http://schemas.openxmlformats.org/drawingml/2006/lockedCanvas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Panel"/>
            <p:cNvSpPr/>
            <p:nvPr>
              <p:custDataLst>
                <p:tags r:id="rId12"/>
              </p:custDataLst>
            </p:nvPr>
          </p:nvSpPr>
          <p:spPr>
            <a:xfrm>
              <a:off x="595686" y="1495492"/>
              <a:ext cx="1828800" cy="157067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Section"/>
            <p:cNvSpPr/>
            <p:nvPr>
              <p:custDataLst>
                <p:tags r:id="rId13"/>
              </p:custDataLst>
            </p:nvPr>
          </p:nvSpPr>
          <p:spPr>
            <a:xfrm>
              <a:off x="595686" y="3066168"/>
              <a:ext cx="1828800" cy="23424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육아일기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Chevron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 bwMode="auto">
            <a:xfrm rot="16200000">
              <a:off x="2274741" y="3162958"/>
              <a:ext cx="71952" cy="4066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:lc="http://schemas.openxmlformats.org/drawingml/2006/lockedCanvas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1" name="Section"/>
            <p:cNvSpPr/>
            <p:nvPr>
              <p:custDataLst>
                <p:tags r:id="rId15"/>
              </p:custDataLst>
            </p:nvPr>
          </p:nvSpPr>
          <p:spPr>
            <a:xfrm>
              <a:off x="595686" y="3300416"/>
              <a:ext cx="1828800" cy="23425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갤러리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포토 북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Chevron"/>
            <p:cNvSpPr>
              <a:spLocks noChangeAspect="1"/>
            </p:cNvSpPr>
            <p:nvPr>
              <p:custDataLst>
                <p:tags r:id="rId16"/>
              </p:custDataLst>
            </p:nvPr>
          </p:nvSpPr>
          <p:spPr bwMode="auto">
            <a:xfrm rot="16200000">
              <a:off x="2274741" y="3397209"/>
              <a:ext cx="71951" cy="4066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:lc="http://schemas.openxmlformats.org/drawingml/2006/lockedCanvas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1" name="Section"/>
            <p:cNvSpPr/>
            <p:nvPr>
              <p:custDataLst>
                <p:tags r:id="rId17"/>
              </p:custDataLst>
            </p:nvPr>
          </p:nvSpPr>
          <p:spPr>
            <a:xfrm>
              <a:off x="595686" y="3534665"/>
              <a:ext cx="1828800" cy="23425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아기울음분석기록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Chevron"/>
            <p:cNvSpPr>
              <a:spLocks noChangeAspect="1"/>
            </p:cNvSpPr>
            <p:nvPr>
              <p:custDataLst>
                <p:tags r:id="rId18"/>
              </p:custDataLst>
            </p:nvPr>
          </p:nvSpPr>
          <p:spPr bwMode="auto">
            <a:xfrm rot="16200000">
              <a:off x="2274740" y="3631458"/>
              <a:ext cx="71951" cy="4066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:lc="http://schemas.openxmlformats.org/drawingml/2006/lockedCanvas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7" name="Section"/>
            <p:cNvSpPr/>
            <p:nvPr>
              <p:custDataLst>
                <p:tags r:id="rId19"/>
              </p:custDataLst>
            </p:nvPr>
          </p:nvSpPr>
          <p:spPr>
            <a:xfrm>
              <a:off x="595685" y="3768915"/>
              <a:ext cx="1828800" cy="23425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커뮤니티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8" name="Chevron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 bwMode="auto">
            <a:xfrm rot="16200000">
              <a:off x="2274739" y="3865707"/>
              <a:ext cx="71951" cy="40668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:lc="http://schemas.openxmlformats.org/drawingml/2006/lockedCanvas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3" name="Image"/>
          <p:cNvGrpSpPr/>
          <p:nvPr/>
        </p:nvGrpSpPr>
        <p:grpSpPr>
          <a:xfrm>
            <a:off x="2931007" y="3615056"/>
            <a:ext cx="737226" cy="739992"/>
            <a:chOff x="9600101" y="1622168"/>
            <a:chExt cx="1333500" cy="1333500"/>
          </a:xfrm>
        </p:grpSpPr>
        <p:sp>
          <p:nvSpPr>
            <p:cNvPr id="134" name="Border"/>
            <p:cNvSpPr>
              <a:spLocks noChangeAspect="1"/>
            </p:cNvSpPr>
            <p:nvPr/>
          </p:nvSpPr>
          <p:spPr>
            <a:xfrm>
              <a:off x="9600101" y="1622168"/>
              <a:ext cx="1333500" cy="133350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35" name="Line"/>
            <p:cNvCxnSpPr/>
            <p:nvPr/>
          </p:nvCxnSpPr>
          <p:spPr>
            <a:xfrm>
              <a:off x="9793519" y="1815586"/>
              <a:ext cx="946665" cy="946664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Line"/>
            <p:cNvCxnSpPr/>
            <p:nvPr/>
          </p:nvCxnSpPr>
          <p:spPr>
            <a:xfrm flipV="1">
              <a:off x="9793519" y="1815587"/>
              <a:ext cx="946666" cy="946663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타원 139"/>
          <p:cNvSpPr/>
          <p:nvPr/>
        </p:nvSpPr>
        <p:spPr>
          <a:xfrm>
            <a:off x="3169920" y="3288500"/>
            <a:ext cx="243840" cy="243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+</a:t>
            </a:r>
            <a:endParaRPr lang="ko-KR" altLang="en-US" dirty="0"/>
          </a:p>
        </p:txBody>
      </p:sp>
      <p:cxnSp>
        <p:nvCxnSpPr>
          <p:cNvPr id="141" name="직선 연결선 140"/>
          <p:cNvCxnSpPr>
            <a:stCxn id="144" idx="1"/>
          </p:cNvCxnSpPr>
          <p:nvPr/>
        </p:nvCxnSpPr>
        <p:spPr>
          <a:xfrm rot="10800000">
            <a:off x="3455518" y="3409373"/>
            <a:ext cx="1662583" cy="482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5118100" y="330374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아기등록</a:t>
            </a:r>
            <a:endParaRPr lang="ko-KR" altLang="en-US" sz="1400" dirty="0"/>
          </a:p>
        </p:txBody>
      </p:sp>
      <p:pic>
        <p:nvPicPr>
          <p:cNvPr id="2059" name="Picture 11" descr="Note에 대한 이미지 검색결과"/>
          <p:cNvPicPr>
            <a:picLocks noChangeAspect="1" noChangeArrowheads="1"/>
          </p:cNvPicPr>
          <p:nvPr/>
        </p:nvPicPr>
        <p:blipFill>
          <a:blip r:embed="rId29" cstate="email"/>
          <a:srcRect/>
          <a:stretch>
            <a:fillRect/>
          </a:stretch>
        </p:blipFill>
        <p:spPr bwMode="auto">
          <a:xfrm>
            <a:off x="2944712" y="2752987"/>
            <a:ext cx="273050" cy="273050"/>
          </a:xfrm>
          <a:prstGeom prst="rect">
            <a:avLst/>
          </a:prstGeom>
          <a:noFill/>
        </p:spPr>
      </p:pic>
      <p:cxnSp>
        <p:nvCxnSpPr>
          <p:cNvPr id="148" name="직선 연결선 147"/>
          <p:cNvCxnSpPr/>
          <p:nvPr/>
        </p:nvCxnSpPr>
        <p:spPr>
          <a:xfrm>
            <a:off x="1828800" y="2488557"/>
            <a:ext cx="1261641" cy="196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1161805" y="2203723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바로 가기</a:t>
            </a:r>
            <a:endParaRPr lang="ko-KR" altLang="en-US" sz="1400" dirty="0"/>
          </a:p>
        </p:txBody>
      </p:sp>
      <p:pic>
        <p:nvPicPr>
          <p:cNvPr id="154" name="Picture 11" descr="Note에 대한 이미지 검색결과"/>
          <p:cNvPicPr>
            <a:picLocks noChangeAspect="1" noChangeArrowheads="1"/>
          </p:cNvPicPr>
          <p:nvPr/>
        </p:nvPicPr>
        <p:blipFill>
          <a:blip r:embed="rId29" cstate="email"/>
          <a:srcRect/>
          <a:stretch>
            <a:fillRect/>
          </a:stretch>
        </p:blipFill>
        <p:spPr bwMode="auto">
          <a:xfrm>
            <a:off x="3465573" y="5449889"/>
            <a:ext cx="273050" cy="273050"/>
          </a:xfrm>
          <a:prstGeom prst="rect">
            <a:avLst/>
          </a:prstGeom>
          <a:noFill/>
        </p:spPr>
      </p:pic>
      <p:cxnSp>
        <p:nvCxnSpPr>
          <p:cNvPr id="155" name="직선 연결선 154"/>
          <p:cNvCxnSpPr>
            <a:stCxn id="154" idx="0"/>
          </p:cNvCxnSpPr>
          <p:nvPr/>
        </p:nvCxnSpPr>
        <p:spPr>
          <a:xfrm rot="5400000" flipH="1" flipV="1">
            <a:off x="3954834" y="4659103"/>
            <a:ext cx="438051" cy="11435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805584" y="485474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육아정보</a:t>
            </a:r>
            <a:endParaRPr lang="ko-KR" altLang="en-US" sz="1400" dirty="0"/>
          </a:p>
        </p:txBody>
      </p:sp>
      <p:pic>
        <p:nvPicPr>
          <p:cNvPr id="2061" name="Picture 13" descr="파일에 대한 이미지 검색결과"/>
          <p:cNvPicPr>
            <a:picLocks noChangeAspect="1" noChangeArrowheads="1"/>
          </p:cNvPicPr>
          <p:nvPr/>
        </p:nvPicPr>
        <p:blipFill>
          <a:blip r:embed="rId30" cstate="email"/>
          <a:srcRect/>
          <a:stretch>
            <a:fillRect/>
          </a:stretch>
        </p:blipFill>
        <p:spPr bwMode="auto">
          <a:xfrm>
            <a:off x="3930487" y="5420558"/>
            <a:ext cx="354966" cy="336434"/>
          </a:xfrm>
          <a:prstGeom prst="rect">
            <a:avLst/>
          </a:prstGeom>
          <a:noFill/>
        </p:spPr>
      </p:pic>
      <p:cxnSp>
        <p:nvCxnSpPr>
          <p:cNvPr id="160" name="직선 연결선 159"/>
          <p:cNvCxnSpPr/>
          <p:nvPr/>
        </p:nvCxnSpPr>
        <p:spPr>
          <a:xfrm>
            <a:off x="4346379" y="5588113"/>
            <a:ext cx="576495" cy="152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4922542" y="542890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기록일지</a:t>
            </a:r>
            <a:endParaRPr lang="ko-KR" altLang="en-US" sz="1400" dirty="0"/>
          </a:p>
        </p:txBody>
      </p:sp>
      <p:pic>
        <p:nvPicPr>
          <p:cNvPr id="2063" name="Picture 15" descr="공유하기에 대한 이미지 검색결과"/>
          <p:cNvPicPr>
            <a:picLocks noChangeAspect="1" noChangeArrowheads="1"/>
          </p:cNvPicPr>
          <p:nvPr/>
        </p:nvPicPr>
        <p:blipFill>
          <a:blip r:embed="rId31" cstate="email"/>
          <a:srcRect/>
          <a:stretch>
            <a:fillRect/>
          </a:stretch>
        </p:blipFill>
        <p:spPr bwMode="auto">
          <a:xfrm>
            <a:off x="2396660" y="5433237"/>
            <a:ext cx="303027" cy="303027"/>
          </a:xfrm>
          <a:prstGeom prst="rect">
            <a:avLst/>
          </a:prstGeom>
          <a:noFill/>
        </p:spPr>
      </p:pic>
      <p:cxnSp>
        <p:nvCxnSpPr>
          <p:cNvPr id="164" name="직선 연결선 163"/>
          <p:cNvCxnSpPr/>
          <p:nvPr/>
        </p:nvCxnSpPr>
        <p:spPr>
          <a:xfrm rot="10800000">
            <a:off x="1796902" y="5603358"/>
            <a:ext cx="561106" cy="347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868246" y="540896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공유하기</a:t>
            </a:r>
            <a:endParaRPr lang="ko-KR" altLang="en-US" sz="1400" dirty="0"/>
          </a:p>
        </p:txBody>
      </p:sp>
      <p:sp>
        <p:nvSpPr>
          <p:cNvPr id="173" name="내용 개체 틀 2"/>
          <p:cNvSpPr txBox="1">
            <a:spLocks/>
          </p:cNvSpPr>
          <p:nvPr/>
        </p:nvSpPr>
        <p:spPr>
          <a:xfrm>
            <a:off x="7006856" y="4782111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상단메뉴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Tab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방식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pic>
        <p:nvPicPr>
          <p:cNvPr id="2065" name="Picture 17" descr="사람에 대한 이미지 검색결과"/>
          <p:cNvPicPr>
            <a:picLocks noChangeAspect="1" noChangeArrowheads="1"/>
          </p:cNvPicPr>
          <p:nvPr/>
        </p:nvPicPr>
        <p:blipFill>
          <a:blip r:embed="rId32" cstate="email"/>
          <a:srcRect/>
          <a:stretch>
            <a:fillRect/>
          </a:stretch>
        </p:blipFill>
        <p:spPr bwMode="auto">
          <a:xfrm>
            <a:off x="2276750" y="2194100"/>
            <a:ext cx="304396" cy="309554"/>
          </a:xfrm>
          <a:prstGeom prst="rect">
            <a:avLst/>
          </a:prstGeom>
          <a:noFill/>
        </p:spPr>
      </p:pic>
      <p:sp>
        <p:nvSpPr>
          <p:cNvPr id="186" name="Arrow (Long)"/>
          <p:cNvSpPr>
            <a:spLocks noEditPoints="1"/>
          </p:cNvSpPr>
          <p:nvPr/>
        </p:nvSpPr>
        <p:spPr bwMode="auto">
          <a:xfrm>
            <a:off x="2593183" y="1724622"/>
            <a:ext cx="3853916" cy="703316"/>
          </a:xfrm>
          <a:custGeom>
            <a:avLst/>
            <a:gdLst>
              <a:gd name="T0" fmla="*/ 11772 w 13350"/>
              <a:gd name="T1" fmla="*/ 0 h 1966"/>
              <a:gd name="T2" fmla="*/ 13326 w 13350"/>
              <a:gd name="T3" fmla="*/ 1133 h 1966"/>
              <a:gd name="T4" fmla="*/ 11394 w 13350"/>
              <a:gd name="T5" fmla="*/ 1966 h 1966"/>
              <a:gd name="T6" fmla="*/ 0 w 13350"/>
              <a:gd name="T7" fmla="*/ 1535 h 1966"/>
              <a:gd name="T8" fmla="*/ 12580 w 13350"/>
              <a:gd name="T9" fmla="*/ 1078 h 1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50" h="1966">
                <a:moveTo>
                  <a:pt x="11772" y="0"/>
                </a:moveTo>
                <a:cubicBezTo>
                  <a:pt x="12689" y="805"/>
                  <a:pt x="13350" y="921"/>
                  <a:pt x="13326" y="1133"/>
                </a:cubicBezTo>
                <a:cubicBezTo>
                  <a:pt x="13296" y="1387"/>
                  <a:pt x="13084" y="1001"/>
                  <a:pt x="11394" y="1966"/>
                </a:cubicBezTo>
                <a:moveTo>
                  <a:pt x="0" y="1535"/>
                </a:moveTo>
                <a:cubicBezTo>
                  <a:pt x="4034" y="904"/>
                  <a:pt x="8497" y="170"/>
                  <a:pt x="12580" y="1078"/>
                </a:cubicBezTo>
              </a:path>
            </a:pathLst>
          </a:custGeom>
          <a:noFill/>
          <a:ln w="38100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  <p:sp>
        <p:nvSpPr>
          <p:cNvPr id="70" name="내용 개체 틀 2"/>
          <p:cNvSpPr txBox="1">
            <a:spLocks/>
          </p:cNvSpPr>
          <p:nvPr/>
        </p:nvSpPr>
        <p:spPr>
          <a:xfrm>
            <a:off x="8612371" y="890595"/>
            <a:ext cx="3413051" cy="1278447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태블릿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 및 아이패드에서는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슬라이딩 메뉴와 홈화면을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함께 보여줌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027041" y="42530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슬라이딩 메뉴</a:t>
            </a:r>
            <a:endParaRPr lang="ko-KR" altLang="en-US" dirty="0"/>
          </a:p>
        </p:txBody>
      </p:sp>
      <p:cxnSp>
        <p:nvCxnSpPr>
          <p:cNvPr id="73" name="직선 연결선 72"/>
          <p:cNvCxnSpPr>
            <a:endCxn id="71" idx="1"/>
          </p:cNvCxnSpPr>
          <p:nvPr/>
        </p:nvCxnSpPr>
        <p:spPr>
          <a:xfrm flipV="1">
            <a:off x="8563222" y="609968"/>
            <a:ext cx="463819" cy="162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8" name="Accordion"/>
          <p:cNvGrpSpPr/>
          <p:nvPr>
            <p:custDataLst>
              <p:tags r:id="rId2"/>
            </p:custDataLst>
          </p:nvPr>
        </p:nvGrpSpPr>
        <p:grpSpPr>
          <a:xfrm>
            <a:off x="9743537" y="2413590"/>
            <a:ext cx="889000" cy="1041989"/>
            <a:chOff x="595683" y="1261242"/>
            <a:chExt cx="1828801" cy="1839152"/>
          </a:xfrm>
        </p:grpSpPr>
        <p:sp>
          <p:nvSpPr>
            <p:cNvPr id="89" name="Section"/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1828795" cy="41962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0" name="Chevron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2111839" y="1434625"/>
              <a:ext cx="150221" cy="72852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:lc="http://schemas.openxmlformats.org/drawingml/2006/lockedCanvas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1" name="Panel"/>
            <p:cNvSpPr/>
            <p:nvPr>
              <p:custDataLst>
                <p:tags r:id="rId5"/>
              </p:custDataLst>
            </p:nvPr>
          </p:nvSpPr>
          <p:spPr>
            <a:xfrm>
              <a:off x="595683" y="1680868"/>
              <a:ext cx="1828801" cy="5802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Section"/>
            <p:cNvSpPr/>
            <p:nvPr>
              <p:custDataLst>
                <p:tags r:id="rId6"/>
              </p:custDataLst>
            </p:nvPr>
          </p:nvSpPr>
          <p:spPr>
            <a:xfrm>
              <a:off x="595683" y="2261148"/>
              <a:ext cx="1828797" cy="41962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Chevron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rot="16200000">
              <a:off x="2122505" y="2428507"/>
              <a:ext cx="128892" cy="84900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:lc="http://schemas.openxmlformats.org/drawingml/2006/lockedCanvas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Section"/>
            <p:cNvSpPr/>
            <p:nvPr>
              <p:custDataLst>
                <p:tags r:id="rId8"/>
              </p:custDataLst>
            </p:nvPr>
          </p:nvSpPr>
          <p:spPr>
            <a:xfrm>
              <a:off x="595683" y="2680770"/>
              <a:ext cx="1828797" cy="41962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Chevron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rot="16200000">
              <a:off x="2122505" y="2848130"/>
              <a:ext cx="128892" cy="8489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:lc="http://schemas.openxmlformats.org/drawingml/2006/lockedCanvas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3" cstate="email"/>
          <a:srcRect/>
          <a:stretch>
            <a:fillRect/>
          </a:stretch>
        </p:blipFill>
        <p:spPr bwMode="auto">
          <a:xfrm>
            <a:off x="10738635" y="2371060"/>
            <a:ext cx="688058" cy="120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3" name="TextBox 122"/>
          <p:cNvSpPr txBox="1"/>
          <p:nvPr/>
        </p:nvSpPr>
        <p:spPr>
          <a:xfrm>
            <a:off x="8825025" y="2424218"/>
            <a:ext cx="51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0"/>
          <p:cNvGrpSpPr/>
          <p:nvPr/>
        </p:nvGrpSpPr>
        <p:grpSpPr>
          <a:xfrm>
            <a:off x="1532008" y="1472039"/>
            <a:ext cx="3542536" cy="5011054"/>
            <a:chOff x="7059874" y="1614279"/>
            <a:chExt cx="3542536" cy="5011054"/>
          </a:xfrm>
        </p:grpSpPr>
        <p:sp>
          <p:nvSpPr>
            <p:cNvPr id="46" name="Button"/>
            <p:cNvSpPr/>
            <p:nvPr/>
          </p:nvSpPr>
          <p:spPr>
            <a:xfrm>
              <a:off x="8097398" y="2963109"/>
              <a:ext cx="1285296" cy="34124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</a:t>
              </a:r>
              <a:endPara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" name="그룹 89"/>
            <p:cNvGrpSpPr/>
            <p:nvPr/>
          </p:nvGrpSpPr>
          <p:grpSpPr>
            <a:xfrm>
              <a:off x="7059874" y="1614279"/>
              <a:ext cx="3542536" cy="5011054"/>
              <a:chOff x="1654497" y="1614279"/>
              <a:chExt cx="3542536" cy="5011054"/>
            </a:xfrm>
          </p:grpSpPr>
          <p:pic>
            <p:nvPicPr>
              <p:cNvPr id="51" name="Picture 2" descr="스마트폰 그림에 대한 이미지 검색결과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654497" y="1614279"/>
                <a:ext cx="3542536" cy="5011054"/>
              </a:xfrm>
              <a:prstGeom prst="rect">
                <a:avLst/>
              </a:prstGeom>
              <a:noFill/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3993266" y="2593309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  </a:t>
                </a:r>
                <a:endParaRPr lang="ko-KR" altLang="en-US" dirty="0"/>
              </a:p>
            </p:txBody>
          </p:sp>
        </p:grpSp>
      </p:grpSp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개발방법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어플 </a:t>
            </a:r>
            <a:r>
              <a:rPr lang="en-US" altLang="ko-KR" sz="2000" dirty="0" smtClean="0">
                <a:solidFill>
                  <a:srgbClr val="496F74"/>
                </a:solidFill>
              </a:rPr>
              <a:t>– </a:t>
            </a:r>
            <a:r>
              <a:rPr lang="ko-KR" altLang="en-US" sz="2000" dirty="0" smtClean="0">
                <a:solidFill>
                  <a:srgbClr val="496F74"/>
                </a:solidFill>
              </a:rPr>
              <a:t>홈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93186" name="AutoShape 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88" name="AutoShape 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0" name="AutoShape 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2" name="AutoShape 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4" name="AutoShape 1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6" name="AutoShape 1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8" name="AutoShape 1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0" name="AutoShape 1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2" name="AutoShape 1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4" name="AutoShape 2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3" name="내용 개체 틀 2"/>
          <p:cNvSpPr txBox="1">
            <a:spLocks/>
          </p:cNvSpPr>
          <p:nvPr/>
        </p:nvSpPr>
        <p:spPr>
          <a:xfrm>
            <a:off x="6758987" y="3903857"/>
            <a:ext cx="3381154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본인이 직접 구성 가능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grpSp>
        <p:nvGrpSpPr>
          <p:cNvPr id="157" name="Grid View"/>
          <p:cNvGrpSpPr/>
          <p:nvPr>
            <p:custDataLst>
              <p:tags r:id="rId1"/>
            </p:custDataLst>
          </p:nvPr>
        </p:nvGrpSpPr>
        <p:grpSpPr>
          <a:xfrm>
            <a:off x="2361235" y="3321932"/>
            <a:ext cx="2488551" cy="1794072"/>
            <a:chOff x="481497" y="1325559"/>
            <a:chExt cx="3846865" cy="3360730"/>
          </a:xfrm>
        </p:grpSpPr>
        <p:sp>
          <p:nvSpPr>
            <p:cNvPr id="158" name="Grid View Background"/>
            <p:cNvSpPr/>
            <p:nvPr>
              <p:custDataLst>
                <p:tags r:id="rId2"/>
              </p:custDataLst>
            </p:nvPr>
          </p:nvSpPr>
          <p:spPr>
            <a:xfrm>
              <a:off x="481497" y="1325559"/>
              <a:ext cx="2916464" cy="336073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61" name="Scroll Bar"/>
            <p:cNvGrpSpPr/>
            <p:nvPr/>
          </p:nvGrpSpPr>
          <p:grpSpPr>
            <a:xfrm>
              <a:off x="4240022" y="1376104"/>
              <a:ext cx="88340" cy="3259614"/>
              <a:chOff x="6605504" y="2002284"/>
              <a:chExt cx="88340" cy="3259614"/>
            </a:xfrm>
          </p:grpSpPr>
          <p:sp>
            <p:nvSpPr>
              <p:cNvPr id="198" name="Arrow Up"/>
              <p:cNvSpPr>
                <a:spLocks noChangeAspect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605509" y="2002284"/>
                <a:ext cx="88331" cy="59475"/>
              </a:xfrm>
              <a:custGeom>
                <a:avLst/>
                <a:gdLst>
                  <a:gd name="T0" fmla="*/ 205 w 205"/>
                  <a:gd name="T1" fmla="*/ 94 h 116"/>
                  <a:gd name="T2" fmla="*/ 103 w 205"/>
                  <a:gd name="T3" fmla="*/ 0 h 116"/>
                  <a:gd name="T4" fmla="*/ 0 w 205"/>
                  <a:gd name="T5" fmla="*/ 94 h 116"/>
                  <a:gd name="T6" fmla="*/ 20 w 205"/>
                  <a:gd name="T7" fmla="*/ 116 h 116"/>
                  <a:gd name="T8" fmla="*/ 103 w 205"/>
                  <a:gd name="T9" fmla="*/ 39 h 116"/>
                  <a:gd name="T10" fmla="*/ 187 w 205"/>
                  <a:gd name="T11" fmla="*/ 116 h 116"/>
                  <a:gd name="T12" fmla="*/ 205 w 205"/>
                  <a:gd name="T13" fmla="*/ 9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116">
                    <a:moveTo>
                      <a:pt x="205" y="94"/>
                    </a:moveTo>
                    <a:cubicBezTo>
                      <a:pt x="171" y="63"/>
                      <a:pt x="137" y="31"/>
                      <a:pt x="103" y="0"/>
                    </a:cubicBezTo>
                    <a:cubicBezTo>
                      <a:pt x="69" y="31"/>
                      <a:pt x="35" y="63"/>
                      <a:pt x="0" y="94"/>
                    </a:cubicBezTo>
                    <a:lnTo>
                      <a:pt x="20" y="116"/>
                    </a:lnTo>
                    <a:lnTo>
                      <a:pt x="103" y="39"/>
                    </a:lnTo>
                    <a:lnTo>
                      <a:pt x="187" y="116"/>
                    </a:lnTo>
                    <a:lnTo>
                      <a:pt x="205" y="94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9" name="Arrow Down"/>
              <p:cNvSpPr>
                <a:spLocks noChangeAspect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605504" y="5202430"/>
                <a:ext cx="88340" cy="59468"/>
              </a:xfrm>
              <a:custGeom>
                <a:avLst/>
                <a:gdLst>
                  <a:gd name="T0" fmla="*/ 0 w 205"/>
                  <a:gd name="T1" fmla="*/ 22 h 116"/>
                  <a:gd name="T2" fmla="*/ 102 w 205"/>
                  <a:gd name="T3" fmla="*/ 116 h 116"/>
                  <a:gd name="T4" fmla="*/ 205 w 205"/>
                  <a:gd name="T5" fmla="*/ 22 h 116"/>
                  <a:gd name="T6" fmla="*/ 185 w 205"/>
                  <a:gd name="T7" fmla="*/ 0 h 116"/>
                  <a:gd name="T8" fmla="*/ 102 w 205"/>
                  <a:gd name="T9" fmla="*/ 77 h 116"/>
                  <a:gd name="T10" fmla="*/ 18 w 205"/>
                  <a:gd name="T11" fmla="*/ 0 h 116"/>
                  <a:gd name="T12" fmla="*/ 0 w 205"/>
                  <a:gd name="T13" fmla="*/ 2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116">
                    <a:moveTo>
                      <a:pt x="0" y="22"/>
                    </a:moveTo>
                    <a:cubicBezTo>
                      <a:pt x="34" y="53"/>
                      <a:pt x="68" y="85"/>
                      <a:pt x="102" y="116"/>
                    </a:cubicBezTo>
                    <a:cubicBezTo>
                      <a:pt x="136" y="85"/>
                      <a:pt x="170" y="53"/>
                      <a:pt x="205" y="22"/>
                    </a:cubicBezTo>
                    <a:lnTo>
                      <a:pt x="185" y="0"/>
                    </a:lnTo>
                    <a:lnTo>
                      <a:pt x="102" y="77"/>
                    </a:lnTo>
                    <a:lnTo>
                      <a:pt x="18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62" name="Icon Placeholder"/>
            <p:cNvSpPr>
              <a:spLocks noChangeAspect="1"/>
            </p:cNvSpPr>
            <p:nvPr/>
          </p:nvSpPr>
          <p:spPr>
            <a:xfrm>
              <a:off x="564103" y="1407056"/>
              <a:ext cx="784077" cy="784075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5" name="Text"/>
            <p:cNvSpPr txBox="1"/>
            <p:nvPr/>
          </p:nvSpPr>
          <p:spPr>
            <a:xfrm>
              <a:off x="564103" y="2191152"/>
              <a:ext cx="784077" cy="228187"/>
            </a:xfrm>
            <a:prstGeom prst="rect">
              <a:avLst/>
            </a:prstGeom>
            <a:noFill/>
          </p:spPr>
          <p:txBody>
            <a:bodyPr wrap="square" lIns="54864" tIns="9144" rIns="54864" bIns="9144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850" noProof="1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Item 1</a:t>
              </a:r>
            </a:p>
          </p:txBody>
        </p:sp>
        <p:sp>
          <p:nvSpPr>
            <p:cNvPr id="166" name="Icon Placeholder"/>
            <p:cNvSpPr>
              <a:spLocks noChangeAspect="1"/>
            </p:cNvSpPr>
            <p:nvPr/>
          </p:nvSpPr>
          <p:spPr>
            <a:xfrm>
              <a:off x="1508366" y="1407056"/>
              <a:ext cx="784077" cy="784075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7" name="Text"/>
            <p:cNvSpPr txBox="1"/>
            <p:nvPr/>
          </p:nvSpPr>
          <p:spPr>
            <a:xfrm>
              <a:off x="1508366" y="2191152"/>
              <a:ext cx="784077" cy="228187"/>
            </a:xfrm>
            <a:prstGeom prst="rect">
              <a:avLst/>
            </a:prstGeom>
            <a:noFill/>
          </p:spPr>
          <p:txBody>
            <a:bodyPr wrap="square" lIns="54864" tIns="9144" rIns="54864" bIns="9144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850" noProof="1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Item 2</a:t>
              </a:r>
            </a:p>
          </p:txBody>
        </p:sp>
        <p:sp>
          <p:nvSpPr>
            <p:cNvPr id="168" name="Icon Placeholder"/>
            <p:cNvSpPr>
              <a:spLocks noChangeAspect="1"/>
            </p:cNvSpPr>
            <p:nvPr/>
          </p:nvSpPr>
          <p:spPr>
            <a:xfrm>
              <a:off x="2452621" y="1407056"/>
              <a:ext cx="784077" cy="784075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9" name="Text"/>
            <p:cNvSpPr txBox="1"/>
            <p:nvPr/>
          </p:nvSpPr>
          <p:spPr>
            <a:xfrm>
              <a:off x="2452621" y="2191152"/>
              <a:ext cx="784077" cy="228187"/>
            </a:xfrm>
            <a:prstGeom prst="rect">
              <a:avLst/>
            </a:prstGeom>
            <a:noFill/>
          </p:spPr>
          <p:txBody>
            <a:bodyPr wrap="square" lIns="54864" tIns="9144" rIns="54864" bIns="9144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850" noProof="1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Item 3</a:t>
              </a:r>
            </a:p>
          </p:txBody>
        </p:sp>
        <p:sp>
          <p:nvSpPr>
            <p:cNvPr id="175" name="Icon Placeholder"/>
            <p:cNvSpPr>
              <a:spLocks noChangeAspect="1"/>
            </p:cNvSpPr>
            <p:nvPr/>
          </p:nvSpPr>
          <p:spPr>
            <a:xfrm>
              <a:off x="564103" y="2504427"/>
              <a:ext cx="784077" cy="784075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6" name="Text"/>
            <p:cNvSpPr txBox="1"/>
            <p:nvPr/>
          </p:nvSpPr>
          <p:spPr>
            <a:xfrm>
              <a:off x="564103" y="3288510"/>
              <a:ext cx="784077" cy="228187"/>
            </a:xfrm>
            <a:prstGeom prst="rect">
              <a:avLst/>
            </a:prstGeom>
            <a:noFill/>
          </p:spPr>
          <p:txBody>
            <a:bodyPr wrap="square" lIns="54864" tIns="9144" rIns="54864" bIns="9144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850" noProof="1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Item 5</a:t>
              </a:r>
            </a:p>
          </p:txBody>
        </p:sp>
        <p:sp>
          <p:nvSpPr>
            <p:cNvPr id="177" name="Icon Placeholder"/>
            <p:cNvSpPr>
              <a:spLocks noChangeAspect="1"/>
            </p:cNvSpPr>
            <p:nvPr/>
          </p:nvSpPr>
          <p:spPr>
            <a:xfrm>
              <a:off x="1508366" y="2504427"/>
              <a:ext cx="784077" cy="784075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9" name="Icon Placeholder"/>
            <p:cNvSpPr>
              <a:spLocks noChangeAspect="1"/>
            </p:cNvSpPr>
            <p:nvPr/>
          </p:nvSpPr>
          <p:spPr>
            <a:xfrm>
              <a:off x="2452621" y="2504427"/>
              <a:ext cx="784077" cy="784075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8" name="Text"/>
            <p:cNvSpPr txBox="1"/>
            <p:nvPr/>
          </p:nvSpPr>
          <p:spPr>
            <a:xfrm>
              <a:off x="1508366" y="3288510"/>
              <a:ext cx="784077" cy="228187"/>
            </a:xfrm>
            <a:prstGeom prst="rect">
              <a:avLst/>
            </a:prstGeom>
            <a:noFill/>
          </p:spPr>
          <p:txBody>
            <a:bodyPr wrap="square" lIns="54864" tIns="9144" rIns="54864" bIns="9144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850" noProof="1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Item 6</a:t>
              </a:r>
            </a:p>
          </p:txBody>
        </p:sp>
        <p:sp>
          <p:nvSpPr>
            <p:cNvPr id="180" name="Text"/>
            <p:cNvSpPr txBox="1"/>
            <p:nvPr/>
          </p:nvSpPr>
          <p:spPr>
            <a:xfrm>
              <a:off x="2452621" y="3288510"/>
              <a:ext cx="784077" cy="228187"/>
            </a:xfrm>
            <a:prstGeom prst="rect">
              <a:avLst/>
            </a:prstGeom>
            <a:noFill/>
          </p:spPr>
          <p:txBody>
            <a:bodyPr wrap="square" lIns="54864" tIns="9144" rIns="54864" bIns="9144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850" noProof="1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Item 7</a:t>
              </a:r>
            </a:p>
          </p:txBody>
        </p:sp>
        <p:sp>
          <p:nvSpPr>
            <p:cNvPr id="184" name="Icon Placeholder"/>
            <p:cNvSpPr>
              <a:spLocks noChangeAspect="1"/>
            </p:cNvSpPr>
            <p:nvPr/>
          </p:nvSpPr>
          <p:spPr>
            <a:xfrm>
              <a:off x="564103" y="3601793"/>
              <a:ext cx="784077" cy="784075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5" name="Text"/>
            <p:cNvSpPr txBox="1"/>
            <p:nvPr/>
          </p:nvSpPr>
          <p:spPr>
            <a:xfrm>
              <a:off x="564103" y="4385877"/>
              <a:ext cx="784077" cy="228187"/>
            </a:xfrm>
            <a:prstGeom prst="rect">
              <a:avLst/>
            </a:prstGeom>
            <a:noFill/>
          </p:spPr>
          <p:txBody>
            <a:bodyPr wrap="square" lIns="54864" tIns="9144" rIns="54864" bIns="9144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850" noProof="1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Item 9</a:t>
              </a:r>
            </a:p>
          </p:txBody>
        </p:sp>
        <p:sp>
          <p:nvSpPr>
            <p:cNvPr id="189" name="Icon Placeholder"/>
            <p:cNvSpPr>
              <a:spLocks noChangeAspect="1"/>
            </p:cNvSpPr>
            <p:nvPr/>
          </p:nvSpPr>
          <p:spPr>
            <a:xfrm>
              <a:off x="1508366" y="3601793"/>
              <a:ext cx="784077" cy="784075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0" name="Text"/>
            <p:cNvSpPr txBox="1"/>
            <p:nvPr/>
          </p:nvSpPr>
          <p:spPr>
            <a:xfrm>
              <a:off x="1508366" y="4385877"/>
              <a:ext cx="784077" cy="228187"/>
            </a:xfrm>
            <a:prstGeom prst="rect">
              <a:avLst/>
            </a:prstGeom>
            <a:noFill/>
          </p:spPr>
          <p:txBody>
            <a:bodyPr wrap="square" lIns="54864" tIns="9144" rIns="54864" bIns="9144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850" noProof="1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Item 10</a:t>
              </a:r>
            </a:p>
          </p:txBody>
        </p:sp>
        <p:sp>
          <p:nvSpPr>
            <p:cNvPr id="191" name="Icon Placeholder"/>
            <p:cNvSpPr>
              <a:spLocks noChangeAspect="1"/>
            </p:cNvSpPr>
            <p:nvPr/>
          </p:nvSpPr>
          <p:spPr>
            <a:xfrm>
              <a:off x="2452621" y="3601793"/>
              <a:ext cx="784077" cy="784075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2" name="Text"/>
            <p:cNvSpPr txBox="1"/>
            <p:nvPr/>
          </p:nvSpPr>
          <p:spPr>
            <a:xfrm>
              <a:off x="2452621" y="4385877"/>
              <a:ext cx="784077" cy="228187"/>
            </a:xfrm>
            <a:prstGeom prst="rect">
              <a:avLst/>
            </a:prstGeom>
            <a:noFill/>
          </p:spPr>
          <p:txBody>
            <a:bodyPr wrap="square" lIns="54864" tIns="9144" rIns="54864" bIns="9144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850" noProof="1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Item 11</a:t>
              </a:r>
            </a:p>
          </p:txBody>
        </p:sp>
        <p:sp>
          <p:nvSpPr>
            <p:cNvPr id="195" name="Selection"/>
            <p:cNvSpPr/>
            <p:nvPr/>
          </p:nvSpPr>
          <p:spPr>
            <a:xfrm>
              <a:off x="485754" y="1331126"/>
              <a:ext cx="936381" cy="1088224"/>
            </a:xfrm>
            <a:prstGeom prst="rect">
              <a:avLst/>
            </a:prstGeom>
            <a:noFill/>
            <a:ln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2348924" y="5370794"/>
            <a:ext cx="1938168" cy="368734"/>
            <a:chOff x="5411101" y="5647241"/>
            <a:chExt cx="1938168" cy="368734"/>
          </a:xfrm>
        </p:grpSpPr>
        <p:pic>
          <p:nvPicPr>
            <p:cNvPr id="71" name="Picture 6" descr="홈에 대한 이미지 검색결과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 flipH="1">
              <a:off x="5411101" y="5647241"/>
              <a:ext cx="299376" cy="299376"/>
            </a:xfrm>
            <a:prstGeom prst="rect">
              <a:avLst/>
            </a:prstGeom>
            <a:noFill/>
          </p:spPr>
        </p:pic>
        <p:pic>
          <p:nvPicPr>
            <p:cNvPr id="73" name="Picture 8" descr="관련 이미지"/>
            <p:cNvPicPr>
              <a:picLocks noChangeAspect="1" noChangeArrowheads="1"/>
            </p:cNvPicPr>
            <p:nvPr/>
          </p:nvPicPr>
          <p:blipFill>
            <a:blip r:embed="rId9" cstate="email"/>
            <a:srcRect/>
            <a:stretch>
              <a:fillRect/>
            </a:stretch>
          </p:blipFill>
          <p:spPr bwMode="auto">
            <a:xfrm>
              <a:off x="6467889" y="5661645"/>
              <a:ext cx="354330" cy="354330"/>
            </a:xfrm>
            <a:prstGeom prst="rect">
              <a:avLst/>
            </a:prstGeom>
            <a:noFill/>
          </p:spPr>
        </p:pic>
        <p:pic>
          <p:nvPicPr>
            <p:cNvPr id="74" name="Picture 15" descr="공유하기에 대한 이미지 검색결과"/>
            <p:cNvPicPr>
              <a:picLocks noChangeAspect="1" noChangeArrowheads="1"/>
            </p:cNvPicPr>
            <p:nvPr/>
          </p:nvPicPr>
          <p:blipFill>
            <a:blip r:embed="rId10" cstate="email"/>
            <a:srcRect/>
            <a:stretch>
              <a:fillRect/>
            </a:stretch>
          </p:blipFill>
          <p:spPr bwMode="auto">
            <a:xfrm>
              <a:off x="5970854" y="5659282"/>
              <a:ext cx="303027" cy="303027"/>
            </a:xfrm>
            <a:prstGeom prst="rect">
              <a:avLst/>
            </a:prstGeom>
            <a:noFill/>
          </p:spPr>
        </p:pic>
        <p:pic>
          <p:nvPicPr>
            <p:cNvPr id="75" name="Picture 4" descr="알림에 대한 이미지 검색결과"/>
            <p:cNvPicPr>
              <a:picLocks noChangeAspect="1" noChangeArrowheads="1"/>
            </p:cNvPicPr>
            <p:nvPr/>
          </p:nvPicPr>
          <p:blipFill>
            <a:blip r:embed="rId11" cstate="email"/>
            <a:srcRect/>
            <a:stretch>
              <a:fillRect/>
            </a:stretch>
          </p:blipFill>
          <p:spPr bwMode="auto">
            <a:xfrm>
              <a:off x="7013989" y="5656565"/>
              <a:ext cx="335280" cy="335280"/>
            </a:xfrm>
            <a:prstGeom prst="rect">
              <a:avLst/>
            </a:prstGeom>
            <a:noFill/>
          </p:spPr>
        </p:pic>
      </p:grpSp>
      <p:sp>
        <p:nvSpPr>
          <p:cNvPr id="77" name="Arrow (Long)"/>
          <p:cNvSpPr>
            <a:spLocks noEditPoints="1"/>
          </p:cNvSpPr>
          <p:nvPr/>
        </p:nvSpPr>
        <p:spPr bwMode="auto">
          <a:xfrm rot="20743829">
            <a:off x="4355776" y="4526580"/>
            <a:ext cx="2466484" cy="516620"/>
          </a:xfrm>
          <a:custGeom>
            <a:avLst/>
            <a:gdLst>
              <a:gd name="T0" fmla="*/ 11772 w 13350"/>
              <a:gd name="T1" fmla="*/ 0 h 1966"/>
              <a:gd name="T2" fmla="*/ 13326 w 13350"/>
              <a:gd name="T3" fmla="*/ 1133 h 1966"/>
              <a:gd name="T4" fmla="*/ 11394 w 13350"/>
              <a:gd name="T5" fmla="*/ 1966 h 1966"/>
              <a:gd name="T6" fmla="*/ 0 w 13350"/>
              <a:gd name="T7" fmla="*/ 1535 h 1966"/>
              <a:gd name="T8" fmla="*/ 12580 w 13350"/>
              <a:gd name="T9" fmla="*/ 1078 h 1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50" h="1966">
                <a:moveTo>
                  <a:pt x="11772" y="0"/>
                </a:moveTo>
                <a:cubicBezTo>
                  <a:pt x="12689" y="805"/>
                  <a:pt x="13350" y="921"/>
                  <a:pt x="13326" y="1133"/>
                </a:cubicBezTo>
                <a:cubicBezTo>
                  <a:pt x="13296" y="1387"/>
                  <a:pt x="13084" y="1001"/>
                  <a:pt x="11394" y="1966"/>
                </a:cubicBezTo>
                <a:moveTo>
                  <a:pt x="0" y="1535"/>
                </a:moveTo>
                <a:cubicBezTo>
                  <a:pt x="4034" y="904"/>
                  <a:pt x="8497" y="170"/>
                  <a:pt x="12580" y="1078"/>
                </a:cubicBezTo>
              </a:path>
            </a:pathLst>
          </a:custGeom>
          <a:noFill/>
          <a:ln w="38100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243467" y="5263118"/>
            <a:ext cx="2137146" cy="5528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Bluetooth"/>
          <p:cNvSpPr>
            <a:spLocks noChangeAspect="1" noEditPoints="1"/>
          </p:cNvSpPr>
          <p:nvPr/>
        </p:nvSpPr>
        <p:spPr bwMode="auto">
          <a:xfrm>
            <a:off x="3740467" y="2249963"/>
            <a:ext cx="123825" cy="163513"/>
          </a:xfrm>
          <a:custGeom>
            <a:avLst/>
            <a:gdLst>
              <a:gd name="T0" fmla="*/ 253 w 507"/>
              <a:gd name="T1" fmla="*/ 0 h 667"/>
              <a:gd name="T2" fmla="*/ 70 w 507"/>
              <a:gd name="T3" fmla="*/ 69 h 667"/>
              <a:gd name="T4" fmla="*/ 0 w 507"/>
              <a:gd name="T5" fmla="*/ 333 h 667"/>
              <a:gd name="T6" fmla="*/ 70 w 507"/>
              <a:gd name="T7" fmla="*/ 597 h 667"/>
              <a:gd name="T8" fmla="*/ 253 w 507"/>
              <a:gd name="T9" fmla="*/ 667 h 667"/>
              <a:gd name="T10" fmla="*/ 437 w 507"/>
              <a:gd name="T11" fmla="*/ 597 h 667"/>
              <a:gd name="T12" fmla="*/ 507 w 507"/>
              <a:gd name="T13" fmla="*/ 333 h 667"/>
              <a:gd name="T14" fmla="*/ 437 w 507"/>
              <a:gd name="T15" fmla="*/ 69 h 667"/>
              <a:gd name="T16" fmla="*/ 253 w 507"/>
              <a:gd name="T17" fmla="*/ 0 h 667"/>
              <a:gd name="T18" fmla="*/ 253 w 507"/>
              <a:gd name="T19" fmla="*/ 27 h 667"/>
              <a:gd name="T20" fmla="*/ 417 w 507"/>
              <a:gd name="T21" fmla="*/ 87 h 667"/>
              <a:gd name="T22" fmla="*/ 480 w 507"/>
              <a:gd name="T23" fmla="*/ 333 h 667"/>
              <a:gd name="T24" fmla="*/ 417 w 507"/>
              <a:gd name="T25" fmla="*/ 580 h 667"/>
              <a:gd name="T26" fmla="*/ 253 w 507"/>
              <a:gd name="T27" fmla="*/ 640 h 667"/>
              <a:gd name="T28" fmla="*/ 90 w 507"/>
              <a:gd name="T29" fmla="*/ 580 h 667"/>
              <a:gd name="T30" fmla="*/ 27 w 507"/>
              <a:gd name="T31" fmla="*/ 333 h 667"/>
              <a:gd name="T32" fmla="*/ 90 w 507"/>
              <a:gd name="T33" fmla="*/ 87 h 667"/>
              <a:gd name="T34" fmla="*/ 253 w 507"/>
              <a:gd name="T35" fmla="*/ 27 h 667"/>
              <a:gd name="T36" fmla="*/ 240 w 507"/>
              <a:gd name="T37" fmla="*/ 60 h 667"/>
              <a:gd name="T38" fmla="*/ 240 w 507"/>
              <a:gd name="T39" fmla="*/ 295 h 667"/>
              <a:gd name="T40" fmla="*/ 141 w 507"/>
              <a:gd name="T41" fmla="*/ 198 h 667"/>
              <a:gd name="T42" fmla="*/ 122 w 507"/>
              <a:gd name="T43" fmla="*/ 217 h 667"/>
              <a:gd name="T44" fmla="*/ 233 w 507"/>
              <a:gd name="T45" fmla="*/ 326 h 667"/>
              <a:gd name="T46" fmla="*/ 122 w 507"/>
              <a:gd name="T47" fmla="*/ 436 h 667"/>
              <a:gd name="T48" fmla="*/ 141 w 507"/>
              <a:gd name="T49" fmla="*/ 455 h 667"/>
              <a:gd name="T50" fmla="*/ 240 w 507"/>
              <a:gd name="T51" fmla="*/ 357 h 667"/>
              <a:gd name="T52" fmla="*/ 240 w 507"/>
              <a:gd name="T53" fmla="*/ 593 h 667"/>
              <a:gd name="T54" fmla="*/ 386 w 507"/>
              <a:gd name="T55" fmla="*/ 440 h 667"/>
              <a:gd name="T56" fmla="*/ 271 w 507"/>
              <a:gd name="T57" fmla="*/ 326 h 667"/>
              <a:gd name="T58" fmla="*/ 386 w 507"/>
              <a:gd name="T59" fmla="*/ 213 h 667"/>
              <a:gd name="T60" fmla="*/ 240 w 507"/>
              <a:gd name="T61" fmla="*/ 60 h 667"/>
              <a:gd name="T62" fmla="*/ 267 w 507"/>
              <a:gd name="T63" fmla="*/ 127 h 667"/>
              <a:gd name="T64" fmla="*/ 349 w 507"/>
              <a:gd name="T65" fmla="*/ 212 h 667"/>
              <a:gd name="T66" fmla="*/ 267 w 507"/>
              <a:gd name="T67" fmla="*/ 293 h 667"/>
              <a:gd name="T68" fmla="*/ 267 w 507"/>
              <a:gd name="T69" fmla="*/ 127 h 667"/>
              <a:gd name="T70" fmla="*/ 267 w 507"/>
              <a:gd name="T71" fmla="*/ 359 h 667"/>
              <a:gd name="T72" fmla="*/ 349 w 507"/>
              <a:gd name="T73" fmla="*/ 440 h 667"/>
              <a:gd name="T74" fmla="*/ 267 w 507"/>
              <a:gd name="T75" fmla="*/ 526 h 667"/>
              <a:gd name="T76" fmla="*/ 267 w 507"/>
              <a:gd name="T77" fmla="*/ 359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07" h="667">
                <a:moveTo>
                  <a:pt x="253" y="0"/>
                </a:moveTo>
                <a:cubicBezTo>
                  <a:pt x="180" y="0"/>
                  <a:pt x="115" y="18"/>
                  <a:pt x="70" y="69"/>
                </a:cubicBezTo>
                <a:cubicBezTo>
                  <a:pt x="25" y="121"/>
                  <a:pt x="0" y="205"/>
                  <a:pt x="0" y="333"/>
                </a:cubicBezTo>
                <a:cubicBezTo>
                  <a:pt x="0" y="462"/>
                  <a:pt x="25" y="545"/>
                  <a:pt x="70" y="597"/>
                </a:cubicBezTo>
                <a:cubicBezTo>
                  <a:pt x="115" y="649"/>
                  <a:pt x="180" y="667"/>
                  <a:pt x="253" y="667"/>
                </a:cubicBezTo>
                <a:cubicBezTo>
                  <a:pt x="326" y="667"/>
                  <a:pt x="391" y="649"/>
                  <a:pt x="437" y="597"/>
                </a:cubicBezTo>
                <a:cubicBezTo>
                  <a:pt x="482" y="545"/>
                  <a:pt x="507" y="462"/>
                  <a:pt x="507" y="333"/>
                </a:cubicBezTo>
                <a:cubicBezTo>
                  <a:pt x="507" y="205"/>
                  <a:pt x="482" y="121"/>
                  <a:pt x="437" y="69"/>
                </a:cubicBezTo>
                <a:cubicBezTo>
                  <a:pt x="391" y="18"/>
                  <a:pt x="326" y="0"/>
                  <a:pt x="253" y="0"/>
                </a:cubicBezTo>
                <a:close/>
                <a:moveTo>
                  <a:pt x="253" y="27"/>
                </a:moveTo>
                <a:cubicBezTo>
                  <a:pt x="322" y="27"/>
                  <a:pt x="377" y="42"/>
                  <a:pt x="417" y="87"/>
                </a:cubicBezTo>
                <a:cubicBezTo>
                  <a:pt x="456" y="132"/>
                  <a:pt x="480" y="208"/>
                  <a:pt x="480" y="333"/>
                </a:cubicBezTo>
                <a:cubicBezTo>
                  <a:pt x="480" y="458"/>
                  <a:pt x="456" y="535"/>
                  <a:pt x="417" y="580"/>
                </a:cubicBezTo>
                <a:cubicBezTo>
                  <a:pt x="377" y="624"/>
                  <a:pt x="322" y="640"/>
                  <a:pt x="253" y="640"/>
                </a:cubicBezTo>
                <a:cubicBezTo>
                  <a:pt x="184" y="640"/>
                  <a:pt x="129" y="624"/>
                  <a:pt x="90" y="580"/>
                </a:cubicBezTo>
                <a:cubicBezTo>
                  <a:pt x="51" y="535"/>
                  <a:pt x="27" y="458"/>
                  <a:pt x="27" y="333"/>
                </a:cubicBezTo>
                <a:cubicBezTo>
                  <a:pt x="27" y="208"/>
                  <a:pt x="51" y="132"/>
                  <a:pt x="90" y="87"/>
                </a:cubicBezTo>
                <a:cubicBezTo>
                  <a:pt x="129" y="42"/>
                  <a:pt x="184" y="27"/>
                  <a:pt x="253" y="27"/>
                </a:cubicBezTo>
                <a:close/>
                <a:moveTo>
                  <a:pt x="240" y="60"/>
                </a:moveTo>
                <a:lnTo>
                  <a:pt x="240" y="295"/>
                </a:lnTo>
                <a:lnTo>
                  <a:pt x="141" y="198"/>
                </a:lnTo>
                <a:lnTo>
                  <a:pt x="122" y="217"/>
                </a:lnTo>
                <a:lnTo>
                  <a:pt x="233" y="326"/>
                </a:lnTo>
                <a:lnTo>
                  <a:pt x="122" y="436"/>
                </a:lnTo>
                <a:lnTo>
                  <a:pt x="141" y="455"/>
                </a:lnTo>
                <a:lnTo>
                  <a:pt x="240" y="357"/>
                </a:lnTo>
                <a:lnTo>
                  <a:pt x="240" y="593"/>
                </a:lnTo>
                <a:lnTo>
                  <a:pt x="386" y="440"/>
                </a:lnTo>
                <a:lnTo>
                  <a:pt x="271" y="326"/>
                </a:lnTo>
                <a:lnTo>
                  <a:pt x="386" y="213"/>
                </a:lnTo>
                <a:lnTo>
                  <a:pt x="240" y="60"/>
                </a:lnTo>
                <a:close/>
                <a:moveTo>
                  <a:pt x="267" y="127"/>
                </a:moveTo>
                <a:lnTo>
                  <a:pt x="349" y="212"/>
                </a:lnTo>
                <a:lnTo>
                  <a:pt x="267" y="293"/>
                </a:lnTo>
                <a:lnTo>
                  <a:pt x="267" y="127"/>
                </a:lnTo>
                <a:close/>
                <a:moveTo>
                  <a:pt x="267" y="359"/>
                </a:moveTo>
                <a:lnTo>
                  <a:pt x="349" y="440"/>
                </a:lnTo>
                <a:lnTo>
                  <a:pt x="267" y="526"/>
                </a:lnTo>
                <a:lnTo>
                  <a:pt x="267" y="359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Arrow (Long)"/>
          <p:cNvSpPr>
            <a:spLocks noEditPoints="1"/>
          </p:cNvSpPr>
          <p:nvPr/>
        </p:nvSpPr>
        <p:spPr bwMode="auto">
          <a:xfrm>
            <a:off x="3932885" y="1767158"/>
            <a:ext cx="2978277" cy="703316"/>
          </a:xfrm>
          <a:custGeom>
            <a:avLst/>
            <a:gdLst>
              <a:gd name="T0" fmla="*/ 11772 w 13350"/>
              <a:gd name="T1" fmla="*/ 0 h 1966"/>
              <a:gd name="T2" fmla="*/ 13326 w 13350"/>
              <a:gd name="T3" fmla="*/ 1133 h 1966"/>
              <a:gd name="T4" fmla="*/ 11394 w 13350"/>
              <a:gd name="T5" fmla="*/ 1966 h 1966"/>
              <a:gd name="T6" fmla="*/ 0 w 13350"/>
              <a:gd name="T7" fmla="*/ 1535 h 1966"/>
              <a:gd name="T8" fmla="*/ 12580 w 13350"/>
              <a:gd name="T9" fmla="*/ 1078 h 1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50" h="1966">
                <a:moveTo>
                  <a:pt x="11772" y="0"/>
                </a:moveTo>
                <a:cubicBezTo>
                  <a:pt x="12689" y="805"/>
                  <a:pt x="13350" y="921"/>
                  <a:pt x="13326" y="1133"/>
                </a:cubicBezTo>
                <a:cubicBezTo>
                  <a:pt x="13296" y="1387"/>
                  <a:pt x="13084" y="1001"/>
                  <a:pt x="11394" y="1966"/>
                </a:cubicBezTo>
                <a:moveTo>
                  <a:pt x="0" y="1535"/>
                </a:moveTo>
                <a:cubicBezTo>
                  <a:pt x="4034" y="904"/>
                  <a:pt x="8497" y="170"/>
                  <a:pt x="12580" y="1078"/>
                </a:cubicBezTo>
              </a:path>
            </a:pathLst>
          </a:custGeom>
          <a:noFill/>
          <a:ln w="38100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  <p:sp>
        <p:nvSpPr>
          <p:cNvPr id="81" name="내용 개체 틀 2"/>
          <p:cNvSpPr txBox="1">
            <a:spLocks/>
          </p:cNvSpPr>
          <p:nvPr/>
        </p:nvSpPr>
        <p:spPr>
          <a:xfrm>
            <a:off x="6996222" y="1976060"/>
            <a:ext cx="3721396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블루투스 연결 여부 확인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2755649" y="2690680"/>
            <a:ext cx="584738" cy="595422"/>
          </a:xfrm>
          <a:prstGeom prst="rect">
            <a:avLst/>
          </a:prstGeom>
          <a:noFill/>
          <a:ln w="57150">
            <a:solidFill>
              <a:srgbClr val="7030A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/>
          <p:cNvSpPr/>
          <p:nvPr/>
        </p:nvSpPr>
        <p:spPr>
          <a:xfrm>
            <a:off x="2223199" y="3286103"/>
            <a:ext cx="2105194" cy="1935156"/>
          </a:xfrm>
          <a:prstGeom prst="rect">
            <a:avLst/>
          </a:prstGeom>
          <a:noFill/>
          <a:ln w="57150">
            <a:solidFill>
              <a:srgbClr val="7030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9" name="Picture 2" descr="설정에 대한 이미지 검색결과"/>
          <p:cNvPicPr>
            <a:picLocks noChangeAspect="1" noChangeArrowheads="1"/>
          </p:cNvPicPr>
          <p:nvPr/>
        </p:nvPicPr>
        <p:blipFill>
          <a:blip r:embed="rId12" cstate="email"/>
          <a:srcRect/>
          <a:stretch>
            <a:fillRect/>
          </a:stretch>
        </p:blipFill>
        <p:spPr bwMode="auto">
          <a:xfrm>
            <a:off x="3952853" y="2845390"/>
            <a:ext cx="326390" cy="326390"/>
          </a:xfrm>
          <a:prstGeom prst="rect">
            <a:avLst/>
          </a:prstGeom>
          <a:noFill/>
        </p:spPr>
      </p:pic>
      <p:pic>
        <p:nvPicPr>
          <p:cNvPr id="90" name="Picture 4" descr="알림에 대한 이미지 검색결과"/>
          <p:cNvPicPr>
            <a:picLocks noChangeAspect="1" noChangeArrowheads="1"/>
          </p:cNvPicPr>
          <p:nvPr/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3450424" y="2835430"/>
            <a:ext cx="335280" cy="335280"/>
          </a:xfrm>
          <a:prstGeom prst="rect">
            <a:avLst/>
          </a:prstGeom>
          <a:noFill/>
        </p:spPr>
      </p:pic>
      <p:pic>
        <p:nvPicPr>
          <p:cNvPr id="91" name="Picture 6" descr="홈에 대한 이미지 검색결과"/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 flipH="1">
            <a:off x="2335216" y="2856586"/>
            <a:ext cx="299376" cy="299376"/>
          </a:xfrm>
          <a:prstGeom prst="rect">
            <a:avLst/>
          </a:prstGeom>
          <a:noFill/>
        </p:spPr>
      </p:pic>
      <p:pic>
        <p:nvPicPr>
          <p:cNvPr id="109" name="Picture 11" descr="Note에 대한 이미지 검색결과"/>
          <p:cNvPicPr>
            <a:picLocks noChangeAspect="1" noChangeArrowheads="1"/>
          </p:cNvPicPr>
          <p:nvPr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2935021" y="2870617"/>
            <a:ext cx="273050" cy="273050"/>
          </a:xfrm>
          <a:prstGeom prst="rect">
            <a:avLst/>
          </a:prstGeom>
          <a:noFill/>
        </p:spPr>
      </p:pic>
      <p:pic>
        <p:nvPicPr>
          <p:cNvPr id="128" name="Picture 17" descr="사람에 대한 이미지 검색결과"/>
          <p:cNvPicPr>
            <a:picLocks noChangeAspect="1" noChangeArrowheads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2267059" y="2219133"/>
            <a:ext cx="304396" cy="309554"/>
          </a:xfrm>
          <a:prstGeom prst="rect">
            <a:avLst/>
          </a:prstGeom>
          <a:noFill/>
        </p:spPr>
      </p:pic>
      <p:sp>
        <p:nvSpPr>
          <p:cNvPr id="149" name="Arrow (Long)"/>
          <p:cNvSpPr>
            <a:spLocks noEditPoints="1"/>
          </p:cNvSpPr>
          <p:nvPr/>
        </p:nvSpPr>
        <p:spPr bwMode="auto">
          <a:xfrm rot="872587">
            <a:off x="3170259" y="3106916"/>
            <a:ext cx="3651285" cy="703316"/>
          </a:xfrm>
          <a:custGeom>
            <a:avLst/>
            <a:gdLst>
              <a:gd name="T0" fmla="*/ 11772 w 13350"/>
              <a:gd name="T1" fmla="*/ 0 h 1966"/>
              <a:gd name="T2" fmla="*/ 13326 w 13350"/>
              <a:gd name="T3" fmla="*/ 1133 h 1966"/>
              <a:gd name="T4" fmla="*/ 11394 w 13350"/>
              <a:gd name="T5" fmla="*/ 1966 h 1966"/>
              <a:gd name="T6" fmla="*/ 0 w 13350"/>
              <a:gd name="T7" fmla="*/ 1535 h 1966"/>
              <a:gd name="T8" fmla="*/ 12580 w 13350"/>
              <a:gd name="T9" fmla="*/ 1078 h 1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50" h="1966">
                <a:moveTo>
                  <a:pt x="11772" y="0"/>
                </a:moveTo>
                <a:cubicBezTo>
                  <a:pt x="12689" y="805"/>
                  <a:pt x="13350" y="921"/>
                  <a:pt x="13326" y="1133"/>
                </a:cubicBezTo>
                <a:cubicBezTo>
                  <a:pt x="13296" y="1387"/>
                  <a:pt x="13084" y="1001"/>
                  <a:pt x="11394" y="1966"/>
                </a:cubicBezTo>
                <a:moveTo>
                  <a:pt x="0" y="1535"/>
                </a:moveTo>
                <a:cubicBezTo>
                  <a:pt x="4034" y="904"/>
                  <a:pt x="8497" y="170"/>
                  <a:pt x="12580" y="1078"/>
                </a:cubicBezTo>
              </a:path>
            </a:pathLst>
          </a:custGeom>
          <a:noFill/>
          <a:ln w="38100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 rot="10800000">
            <a:off x="3351348" y="2703320"/>
            <a:ext cx="1417423" cy="1093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4803490" y="262744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바로 가기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0"/>
          <p:cNvGrpSpPr/>
          <p:nvPr/>
        </p:nvGrpSpPr>
        <p:grpSpPr>
          <a:xfrm>
            <a:off x="1532008" y="1472039"/>
            <a:ext cx="3542536" cy="5011054"/>
            <a:chOff x="7059874" y="1614279"/>
            <a:chExt cx="3542536" cy="5011054"/>
          </a:xfrm>
        </p:grpSpPr>
        <p:sp>
          <p:nvSpPr>
            <p:cNvPr id="46" name="Button"/>
            <p:cNvSpPr/>
            <p:nvPr/>
          </p:nvSpPr>
          <p:spPr>
            <a:xfrm>
              <a:off x="8097398" y="2963109"/>
              <a:ext cx="1285296" cy="34124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</a:t>
              </a:r>
              <a:endPara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" name="그룹 89"/>
            <p:cNvGrpSpPr/>
            <p:nvPr/>
          </p:nvGrpSpPr>
          <p:grpSpPr>
            <a:xfrm>
              <a:off x="7059874" y="1614279"/>
              <a:ext cx="3542536" cy="5011054"/>
              <a:chOff x="1654497" y="1614279"/>
              <a:chExt cx="3542536" cy="5011054"/>
            </a:xfrm>
          </p:grpSpPr>
          <p:pic>
            <p:nvPicPr>
              <p:cNvPr id="51" name="Picture 2" descr="스마트폰 그림에 대한 이미지 검색결과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1654497" y="1614279"/>
                <a:ext cx="3542536" cy="5011054"/>
              </a:xfrm>
              <a:prstGeom prst="rect">
                <a:avLst/>
              </a:prstGeom>
              <a:noFill/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3993266" y="2593309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  </a:t>
                </a:r>
                <a:endParaRPr lang="ko-KR" altLang="en-US" dirty="0"/>
              </a:p>
            </p:txBody>
          </p:sp>
        </p:grpSp>
      </p:grpSp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개발방법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어플 </a:t>
            </a:r>
            <a:r>
              <a:rPr lang="en-US" altLang="ko-KR" sz="2000" dirty="0" smtClean="0">
                <a:solidFill>
                  <a:srgbClr val="496F74"/>
                </a:solidFill>
              </a:rPr>
              <a:t>– </a:t>
            </a:r>
            <a:r>
              <a:rPr lang="ko-KR" altLang="en-US" sz="2000" dirty="0" smtClean="0">
                <a:solidFill>
                  <a:srgbClr val="496F74"/>
                </a:solidFill>
              </a:rPr>
              <a:t>알림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93186" name="AutoShape 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88" name="AutoShape 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0" name="AutoShape 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2" name="AutoShape 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4" name="AutoShape 1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6" name="AutoShape 1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8" name="AutoShape 1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0" name="AutoShape 1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2" name="AutoShape 1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4" name="AutoShape 2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9" name="그룹 69"/>
          <p:cNvGrpSpPr/>
          <p:nvPr/>
        </p:nvGrpSpPr>
        <p:grpSpPr>
          <a:xfrm>
            <a:off x="2348924" y="5370794"/>
            <a:ext cx="1938168" cy="368734"/>
            <a:chOff x="5411101" y="5647241"/>
            <a:chExt cx="1938168" cy="368734"/>
          </a:xfrm>
        </p:grpSpPr>
        <p:pic>
          <p:nvPicPr>
            <p:cNvPr id="71" name="Picture 6" descr="홈에 대한 이미지 검색결과"/>
            <p:cNvPicPr>
              <a:picLocks noChangeAspect="1" noChangeArrowheads="1"/>
            </p:cNvPicPr>
            <p:nvPr/>
          </p:nvPicPr>
          <p:blipFill>
            <a:blip r:embed="rId10" cstate="email"/>
            <a:srcRect/>
            <a:stretch>
              <a:fillRect/>
            </a:stretch>
          </p:blipFill>
          <p:spPr bwMode="auto">
            <a:xfrm flipH="1">
              <a:off x="5411101" y="5647241"/>
              <a:ext cx="299376" cy="299376"/>
            </a:xfrm>
            <a:prstGeom prst="rect">
              <a:avLst/>
            </a:prstGeom>
            <a:noFill/>
          </p:spPr>
        </p:pic>
        <p:pic>
          <p:nvPicPr>
            <p:cNvPr id="73" name="Picture 8" descr="관련 이미지"/>
            <p:cNvPicPr>
              <a:picLocks noChangeAspect="1" noChangeArrowheads="1"/>
            </p:cNvPicPr>
            <p:nvPr/>
          </p:nvPicPr>
          <p:blipFill>
            <a:blip r:embed="rId11" cstate="email"/>
            <a:srcRect/>
            <a:stretch>
              <a:fillRect/>
            </a:stretch>
          </p:blipFill>
          <p:spPr bwMode="auto">
            <a:xfrm>
              <a:off x="6467889" y="5661645"/>
              <a:ext cx="354330" cy="354330"/>
            </a:xfrm>
            <a:prstGeom prst="rect">
              <a:avLst/>
            </a:prstGeom>
            <a:noFill/>
          </p:spPr>
        </p:pic>
        <p:pic>
          <p:nvPicPr>
            <p:cNvPr id="74" name="Picture 15" descr="공유하기에 대한 이미지 검색결과"/>
            <p:cNvPicPr>
              <a:picLocks noChangeAspect="1" noChangeArrowheads="1"/>
            </p:cNvPicPr>
            <p:nvPr/>
          </p:nvPicPr>
          <p:blipFill>
            <a:blip r:embed="rId12" cstate="email"/>
            <a:srcRect/>
            <a:stretch>
              <a:fillRect/>
            </a:stretch>
          </p:blipFill>
          <p:spPr bwMode="auto">
            <a:xfrm>
              <a:off x="5970854" y="5659282"/>
              <a:ext cx="303027" cy="303027"/>
            </a:xfrm>
            <a:prstGeom prst="rect">
              <a:avLst/>
            </a:prstGeom>
            <a:noFill/>
          </p:spPr>
        </p:pic>
        <p:pic>
          <p:nvPicPr>
            <p:cNvPr id="75" name="Picture 4" descr="알림에 대한 이미지 검색결과"/>
            <p:cNvPicPr>
              <a:picLocks noChangeAspect="1" noChangeArrowheads="1"/>
            </p:cNvPicPr>
            <p:nvPr/>
          </p:nvPicPr>
          <p:blipFill>
            <a:blip r:embed="rId13" cstate="email"/>
            <a:srcRect/>
            <a:stretch>
              <a:fillRect/>
            </a:stretch>
          </p:blipFill>
          <p:spPr bwMode="auto">
            <a:xfrm>
              <a:off x="7013989" y="5656565"/>
              <a:ext cx="335280" cy="335280"/>
            </a:xfrm>
            <a:prstGeom prst="rect">
              <a:avLst/>
            </a:prstGeom>
            <a:noFill/>
          </p:spPr>
        </p:pic>
      </p:grpSp>
      <p:sp>
        <p:nvSpPr>
          <p:cNvPr id="79" name="Bluetooth"/>
          <p:cNvSpPr>
            <a:spLocks noChangeAspect="1" noEditPoints="1"/>
          </p:cNvSpPr>
          <p:nvPr/>
        </p:nvSpPr>
        <p:spPr bwMode="auto">
          <a:xfrm>
            <a:off x="3740467" y="2249963"/>
            <a:ext cx="123825" cy="163513"/>
          </a:xfrm>
          <a:custGeom>
            <a:avLst/>
            <a:gdLst>
              <a:gd name="T0" fmla="*/ 253 w 507"/>
              <a:gd name="T1" fmla="*/ 0 h 667"/>
              <a:gd name="T2" fmla="*/ 70 w 507"/>
              <a:gd name="T3" fmla="*/ 69 h 667"/>
              <a:gd name="T4" fmla="*/ 0 w 507"/>
              <a:gd name="T5" fmla="*/ 333 h 667"/>
              <a:gd name="T6" fmla="*/ 70 w 507"/>
              <a:gd name="T7" fmla="*/ 597 h 667"/>
              <a:gd name="T8" fmla="*/ 253 w 507"/>
              <a:gd name="T9" fmla="*/ 667 h 667"/>
              <a:gd name="T10" fmla="*/ 437 w 507"/>
              <a:gd name="T11" fmla="*/ 597 h 667"/>
              <a:gd name="T12" fmla="*/ 507 w 507"/>
              <a:gd name="T13" fmla="*/ 333 h 667"/>
              <a:gd name="T14" fmla="*/ 437 w 507"/>
              <a:gd name="T15" fmla="*/ 69 h 667"/>
              <a:gd name="T16" fmla="*/ 253 w 507"/>
              <a:gd name="T17" fmla="*/ 0 h 667"/>
              <a:gd name="T18" fmla="*/ 253 w 507"/>
              <a:gd name="T19" fmla="*/ 27 h 667"/>
              <a:gd name="T20" fmla="*/ 417 w 507"/>
              <a:gd name="T21" fmla="*/ 87 h 667"/>
              <a:gd name="T22" fmla="*/ 480 w 507"/>
              <a:gd name="T23" fmla="*/ 333 h 667"/>
              <a:gd name="T24" fmla="*/ 417 w 507"/>
              <a:gd name="T25" fmla="*/ 580 h 667"/>
              <a:gd name="T26" fmla="*/ 253 w 507"/>
              <a:gd name="T27" fmla="*/ 640 h 667"/>
              <a:gd name="T28" fmla="*/ 90 w 507"/>
              <a:gd name="T29" fmla="*/ 580 h 667"/>
              <a:gd name="T30" fmla="*/ 27 w 507"/>
              <a:gd name="T31" fmla="*/ 333 h 667"/>
              <a:gd name="T32" fmla="*/ 90 w 507"/>
              <a:gd name="T33" fmla="*/ 87 h 667"/>
              <a:gd name="T34" fmla="*/ 253 w 507"/>
              <a:gd name="T35" fmla="*/ 27 h 667"/>
              <a:gd name="T36" fmla="*/ 240 w 507"/>
              <a:gd name="T37" fmla="*/ 60 h 667"/>
              <a:gd name="T38" fmla="*/ 240 w 507"/>
              <a:gd name="T39" fmla="*/ 295 h 667"/>
              <a:gd name="T40" fmla="*/ 141 w 507"/>
              <a:gd name="T41" fmla="*/ 198 h 667"/>
              <a:gd name="T42" fmla="*/ 122 w 507"/>
              <a:gd name="T43" fmla="*/ 217 h 667"/>
              <a:gd name="T44" fmla="*/ 233 w 507"/>
              <a:gd name="T45" fmla="*/ 326 h 667"/>
              <a:gd name="T46" fmla="*/ 122 w 507"/>
              <a:gd name="T47" fmla="*/ 436 h 667"/>
              <a:gd name="T48" fmla="*/ 141 w 507"/>
              <a:gd name="T49" fmla="*/ 455 h 667"/>
              <a:gd name="T50" fmla="*/ 240 w 507"/>
              <a:gd name="T51" fmla="*/ 357 h 667"/>
              <a:gd name="T52" fmla="*/ 240 w 507"/>
              <a:gd name="T53" fmla="*/ 593 h 667"/>
              <a:gd name="T54" fmla="*/ 386 w 507"/>
              <a:gd name="T55" fmla="*/ 440 h 667"/>
              <a:gd name="T56" fmla="*/ 271 w 507"/>
              <a:gd name="T57" fmla="*/ 326 h 667"/>
              <a:gd name="T58" fmla="*/ 386 w 507"/>
              <a:gd name="T59" fmla="*/ 213 h 667"/>
              <a:gd name="T60" fmla="*/ 240 w 507"/>
              <a:gd name="T61" fmla="*/ 60 h 667"/>
              <a:gd name="T62" fmla="*/ 267 w 507"/>
              <a:gd name="T63" fmla="*/ 127 h 667"/>
              <a:gd name="T64" fmla="*/ 349 w 507"/>
              <a:gd name="T65" fmla="*/ 212 h 667"/>
              <a:gd name="T66" fmla="*/ 267 w 507"/>
              <a:gd name="T67" fmla="*/ 293 h 667"/>
              <a:gd name="T68" fmla="*/ 267 w 507"/>
              <a:gd name="T69" fmla="*/ 127 h 667"/>
              <a:gd name="T70" fmla="*/ 267 w 507"/>
              <a:gd name="T71" fmla="*/ 359 h 667"/>
              <a:gd name="T72" fmla="*/ 349 w 507"/>
              <a:gd name="T73" fmla="*/ 440 h 667"/>
              <a:gd name="T74" fmla="*/ 267 w 507"/>
              <a:gd name="T75" fmla="*/ 526 h 667"/>
              <a:gd name="T76" fmla="*/ 267 w 507"/>
              <a:gd name="T77" fmla="*/ 359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07" h="667">
                <a:moveTo>
                  <a:pt x="253" y="0"/>
                </a:moveTo>
                <a:cubicBezTo>
                  <a:pt x="180" y="0"/>
                  <a:pt x="115" y="18"/>
                  <a:pt x="70" y="69"/>
                </a:cubicBezTo>
                <a:cubicBezTo>
                  <a:pt x="25" y="121"/>
                  <a:pt x="0" y="205"/>
                  <a:pt x="0" y="333"/>
                </a:cubicBezTo>
                <a:cubicBezTo>
                  <a:pt x="0" y="462"/>
                  <a:pt x="25" y="545"/>
                  <a:pt x="70" y="597"/>
                </a:cubicBezTo>
                <a:cubicBezTo>
                  <a:pt x="115" y="649"/>
                  <a:pt x="180" y="667"/>
                  <a:pt x="253" y="667"/>
                </a:cubicBezTo>
                <a:cubicBezTo>
                  <a:pt x="326" y="667"/>
                  <a:pt x="391" y="649"/>
                  <a:pt x="437" y="597"/>
                </a:cubicBezTo>
                <a:cubicBezTo>
                  <a:pt x="482" y="545"/>
                  <a:pt x="507" y="462"/>
                  <a:pt x="507" y="333"/>
                </a:cubicBezTo>
                <a:cubicBezTo>
                  <a:pt x="507" y="205"/>
                  <a:pt x="482" y="121"/>
                  <a:pt x="437" y="69"/>
                </a:cubicBezTo>
                <a:cubicBezTo>
                  <a:pt x="391" y="18"/>
                  <a:pt x="326" y="0"/>
                  <a:pt x="253" y="0"/>
                </a:cubicBezTo>
                <a:close/>
                <a:moveTo>
                  <a:pt x="253" y="27"/>
                </a:moveTo>
                <a:cubicBezTo>
                  <a:pt x="322" y="27"/>
                  <a:pt x="377" y="42"/>
                  <a:pt x="417" y="87"/>
                </a:cubicBezTo>
                <a:cubicBezTo>
                  <a:pt x="456" y="132"/>
                  <a:pt x="480" y="208"/>
                  <a:pt x="480" y="333"/>
                </a:cubicBezTo>
                <a:cubicBezTo>
                  <a:pt x="480" y="458"/>
                  <a:pt x="456" y="535"/>
                  <a:pt x="417" y="580"/>
                </a:cubicBezTo>
                <a:cubicBezTo>
                  <a:pt x="377" y="624"/>
                  <a:pt x="322" y="640"/>
                  <a:pt x="253" y="640"/>
                </a:cubicBezTo>
                <a:cubicBezTo>
                  <a:pt x="184" y="640"/>
                  <a:pt x="129" y="624"/>
                  <a:pt x="90" y="580"/>
                </a:cubicBezTo>
                <a:cubicBezTo>
                  <a:pt x="51" y="535"/>
                  <a:pt x="27" y="458"/>
                  <a:pt x="27" y="333"/>
                </a:cubicBezTo>
                <a:cubicBezTo>
                  <a:pt x="27" y="208"/>
                  <a:pt x="51" y="132"/>
                  <a:pt x="90" y="87"/>
                </a:cubicBezTo>
                <a:cubicBezTo>
                  <a:pt x="129" y="42"/>
                  <a:pt x="184" y="27"/>
                  <a:pt x="253" y="27"/>
                </a:cubicBezTo>
                <a:close/>
                <a:moveTo>
                  <a:pt x="240" y="60"/>
                </a:moveTo>
                <a:lnTo>
                  <a:pt x="240" y="295"/>
                </a:lnTo>
                <a:lnTo>
                  <a:pt x="141" y="198"/>
                </a:lnTo>
                <a:lnTo>
                  <a:pt x="122" y="217"/>
                </a:lnTo>
                <a:lnTo>
                  <a:pt x="233" y="326"/>
                </a:lnTo>
                <a:lnTo>
                  <a:pt x="122" y="436"/>
                </a:lnTo>
                <a:lnTo>
                  <a:pt x="141" y="455"/>
                </a:lnTo>
                <a:lnTo>
                  <a:pt x="240" y="357"/>
                </a:lnTo>
                <a:lnTo>
                  <a:pt x="240" y="593"/>
                </a:lnTo>
                <a:lnTo>
                  <a:pt x="386" y="440"/>
                </a:lnTo>
                <a:lnTo>
                  <a:pt x="271" y="326"/>
                </a:lnTo>
                <a:lnTo>
                  <a:pt x="386" y="213"/>
                </a:lnTo>
                <a:lnTo>
                  <a:pt x="240" y="60"/>
                </a:lnTo>
                <a:close/>
                <a:moveTo>
                  <a:pt x="267" y="127"/>
                </a:moveTo>
                <a:lnTo>
                  <a:pt x="349" y="212"/>
                </a:lnTo>
                <a:lnTo>
                  <a:pt x="267" y="293"/>
                </a:lnTo>
                <a:lnTo>
                  <a:pt x="267" y="127"/>
                </a:lnTo>
                <a:close/>
                <a:moveTo>
                  <a:pt x="267" y="359"/>
                </a:moveTo>
                <a:lnTo>
                  <a:pt x="349" y="440"/>
                </a:lnTo>
                <a:lnTo>
                  <a:pt x="267" y="526"/>
                </a:lnTo>
                <a:lnTo>
                  <a:pt x="267" y="359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내용 개체 틀 2"/>
          <p:cNvSpPr txBox="1">
            <a:spLocks/>
          </p:cNvSpPr>
          <p:nvPr/>
        </p:nvSpPr>
        <p:spPr>
          <a:xfrm>
            <a:off x="6335822" y="2964120"/>
            <a:ext cx="3721396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리스트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형식으로 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알림 게시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324609" y="2690680"/>
            <a:ext cx="584738" cy="595422"/>
          </a:xfrm>
          <a:prstGeom prst="rect">
            <a:avLst/>
          </a:prstGeom>
          <a:noFill/>
          <a:ln w="57150">
            <a:solidFill>
              <a:srgbClr val="7030A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/>
          <p:cNvSpPr/>
          <p:nvPr/>
        </p:nvSpPr>
        <p:spPr>
          <a:xfrm>
            <a:off x="2223199" y="3286103"/>
            <a:ext cx="2105194" cy="1935156"/>
          </a:xfrm>
          <a:prstGeom prst="rect">
            <a:avLst/>
          </a:prstGeom>
          <a:noFill/>
          <a:ln w="57150">
            <a:solidFill>
              <a:srgbClr val="7030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9" name="Picture 2" descr="설정에 대한 이미지 검색결과"/>
          <p:cNvPicPr>
            <a:picLocks noChangeAspect="1" noChangeArrowheads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3952853" y="2845390"/>
            <a:ext cx="326390" cy="326390"/>
          </a:xfrm>
          <a:prstGeom prst="rect">
            <a:avLst/>
          </a:prstGeom>
          <a:noFill/>
        </p:spPr>
      </p:pic>
      <p:pic>
        <p:nvPicPr>
          <p:cNvPr id="90" name="Picture 4" descr="알림에 대한 이미지 검색결과"/>
          <p:cNvPicPr>
            <a:picLocks noChangeAspect="1" noChangeArrowheads="1"/>
          </p:cNvPicPr>
          <p:nvPr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3450424" y="2835430"/>
            <a:ext cx="335280" cy="335280"/>
          </a:xfrm>
          <a:prstGeom prst="rect">
            <a:avLst/>
          </a:prstGeom>
          <a:noFill/>
        </p:spPr>
      </p:pic>
      <p:pic>
        <p:nvPicPr>
          <p:cNvPr id="91" name="Picture 6" descr="홈에 대한 이미지 검색결과"/>
          <p:cNvPicPr>
            <a:picLocks noChangeAspect="1" noChangeArrowheads="1"/>
          </p:cNvPicPr>
          <p:nvPr/>
        </p:nvPicPr>
        <p:blipFill>
          <a:blip r:embed="rId10" cstate="email"/>
          <a:srcRect/>
          <a:stretch>
            <a:fillRect/>
          </a:stretch>
        </p:blipFill>
        <p:spPr bwMode="auto">
          <a:xfrm flipH="1">
            <a:off x="2335216" y="2856586"/>
            <a:ext cx="299376" cy="299376"/>
          </a:xfrm>
          <a:prstGeom prst="rect">
            <a:avLst/>
          </a:prstGeom>
          <a:noFill/>
        </p:spPr>
      </p:pic>
      <p:pic>
        <p:nvPicPr>
          <p:cNvPr id="109" name="Picture 11" descr="Note에 대한 이미지 검색결과"/>
          <p:cNvPicPr>
            <a:picLocks noChangeAspect="1" noChangeArrowheads="1"/>
          </p:cNvPicPr>
          <p:nvPr/>
        </p:nvPicPr>
        <p:blipFill>
          <a:blip r:embed="rId15" cstate="email"/>
          <a:srcRect/>
          <a:stretch>
            <a:fillRect/>
          </a:stretch>
        </p:blipFill>
        <p:spPr bwMode="auto">
          <a:xfrm>
            <a:off x="2935021" y="2870617"/>
            <a:ext cx="273050" cy="273050"/>
          </a:xfrm>
          <a:prstGeom prst="rect">
            <a:avLst/>
          </a:prstGeom>
          <a:noFill/>
        </p:spPr>
      </p:pic>
      <p:pic>
        <p:nvPicPr>
          <p:cNvPr id="128" name="Picture 17" descr="사람에 대한 이미지 검색결과"/>
          <p:cNvPicPr>
            <a:picLocks noChangeAspect="1" noChangeArrowheads="1"/>
          </p:cNvPicPr>
          <p:nvPr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2267059" y="2219133"/>
            <a:ext cx="304396" cy="309554"/>
          </a:xfrm>
          <a:prstGeom prst="rect">
            <a:avLst/>
          </a:prstGeom>
          <a:noFill/>
        </p:spPr>
      </p:pic>
      <p:sp>
        <p:nvSpPr>
          <p:cNvPr id="65" name="Section"/>
          <p:cNvSpPr/>
          <p:nvPr>
            <p:custDataLst>
              <p:tags r:id="rId1"/>
            </p:custDataLst>
          </p:nvPr>
        </p:nvSpPr>
        <p:spPr>
          <a:xfrm>
            <a:off x="2780263" y="3318256"/>
            <a:ext cx="1411982" cy="64008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아이</a:t>
            </a:r>
            <a:r>
              <a:rPr lang="en-US" altLang="ko-KR" sz="11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ko-KR" altLang="en-US" sz="11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 울고 있습니다</a:t>
            </a:r>
            <a:r>
              <a:rPr lang="en-US" altLang="ko-KR" sz="11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1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2274297" y="3395430"/>
            <a:ext cx="487678" cy="473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5" name="Section"/>
          <p:cNvSpPr/>
          <p:nvPr>
            <p:custDataLst>
              <p:tags r:id="rId2"/>
            </p:custDataLst>
          </p:nvPr>
        </p:nvSpPr>
        <p:spPr>
          <a:xfrm>
            <a:off x="2780263" y="3988816"/>
            <a:ext cx="1411982" cy="64008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2286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아이</a:t>
            </a:r>
            <a:r>
              <a:rPr lang="en-US" altLang="ko-KR" sz="10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ko-KR" altLang="en-US" sz="10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와 블루투스 통신이 끊겼습니다</a:t>
            </a:r>
            <a:r>
              <a:rPr lang="en-US" altLang="ko-KR" sz="10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0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6" name="Picture 2"/>
          <p:cNvPicPr>
            <a:picLocks noChangeAspect="1" noChangeArrowheads="1"/>
          </p:cNvPicPr>
          <p:nvPr/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2274297" y="4065990"/>
            <a:ext cx="487678" cy="473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4" name="그룹 83"/>
          <p:cNvGrpSpPr/>
          <p:nvPr/>
        </p:nvGrpSpPr>
        <p:grpSpPr>
          <a:xfrm>
            <a:off x="4850778" y="3657600"/>
            <a:ext cx="1456156" cy="817372"/>
            <a:chOff x="5182615" y="2407412"/>
            <a:chExt cx="2692400" cy="1511300"/>
          </a:xfrm>
        </p:grpSpPr>
        <p:sp>
          <p:nvSpPr>
            <p:cNvPr id="153" name="TextBox 152"/>
            <p:cNvSpPr txBox="1"/>
            <p:nvPr/>
          </p:nvSpPr>
          <p:spPr>
            <a:xfrm>
              <a:off x="5352130" y="300540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알림</a:t>
              </a:r>
              <a:endParaRPr lang="ko-KR" altLang="en-US" dirty="0"/>
            </a:p>
          </p:txBody>
        </p:sp>
        <p:pic>
          <p:nvPicPr>
            <p:cNvPr id="3076" name="Picture 4" descr="다이얼로그 확인에 대한 이미지 검색결과"/>
            <p:cNvPicPr>
              <a:picLocks noChangeAspect="1" noChangeArrowheads="1"/>
            </p:cNvPicPr>
            <p:nvPr/>
          </p:nvPicPr>
          <p:blipFill>
            <a:blip r:embed="rId18" cstate="email"/>
            <a:srcRect/>
            <a:stretch>
              <a:fillRect/>
            </a:stretch>
          </p:blipFill>
          <p:spPr bwMode="auto">
            <a:xfrm>
              <a:off x="5182615" y="2407412"/>
              <a:ext cx="2692400" cy="1511300"/>
            </a:xfrm>
            <a:prstGeom prst="rect">
              <a:avLst/>
            </a:prstGeom>
            <a:blipFill dpi="0" rotWithShape="0">
              <a:blip r:embed="rId19"/>
              <a:srcRect/>
              <a:tile tx="0" ty="0" sx="100000" sy="100000" flip="none" algn="tl"/>
            </a:blipFill>
          </p:spPr>
        </p:pic>
        <p:sp>
          <p:nvSpPr>
            <p:cNvPr id="72" name="직사각형 71"/>
            <p:cNvSpPr/>
            <p:nvPr/>
          </p:nvSpPr>
          <p:spPr>
            <a:xfrm>
              <a:off x="5649976" y="2536952"/>
              <a:ext cx="1930400" cy="2743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아기</a:t>
              </a:r>
              <a:r>
                <a:rPr lang="en-US" altLang="ko-KR" sz="800" dirty="0" smtClean="0"/>
                <a:t>1</a:t>
              </a:r>
              <a:r>
                <a:rPr lang="ko-KR" altLang="en-US" sz="800" dirty="0" smtClean="0"/>
                <a:t>이 웁니다</a:t>
              </a:r>
              <a:endParaRPr lang="ko-KR" altLang="en-US" sz="800" dirty="0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5329936" y="3034792"/>
              <a:ext cx="1178560" cy="2743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5649974" y="3012440"/>
              <a:ext cx="1930400" cy="2743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/>
                <a:t>끼니를 챙겨주세요</a:t>
              </a:r>
              <a:endParaRPr lang="ko-KR" altLang="en-US" sz="700" dirty="0"/>
            </a:p>
          </p:txBody>
        </p:sp>
      </p:grpSp>
      <p:sp>
        <p:nvSpPr>
          <p:cNvPr id="94" name="내용 개체 틀 2"/>
          <p:cNvSpPr txBox="1">
            <a:spLocks/>
          </p:cNvSpPr>
          <p:nvPr/>
        </p:nvSpPr>
        <p:spPr>
          <a:xfrm>
            <a:off x="6335822" y="3779460"/>
            <a:ext cx="3721396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센서는 다이얼로그로 알림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733800" y="3590544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분전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697224" y="4389120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32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분전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pSp>
        <p:nvGrpSpPr>
          <p:cNvPr id="97" name="Scroll Bar"/>
          <p:cNvGrpSpPr/>
          <p:nvPr/>
        </p:nvGrpSpPr>
        <p:grpSpPr>
          <a:xfrm>
            <a:off x="4229430" y="3329940"/>
            <a:ext cx="60630" cy="1750352"/>
            <a:chOff x="6632785" y="1951741"/>
            <a:chExt cx="79980" cy="3360737"/>
          </a:xfrm>
        </p:grpSpPr>
        <p:sp>
          <p:nvSpPr>
            <p:cNvPr id="98" name="Track"/>
            <p:cNvSpPr/>
            <p:nvPr>
              <p:custDataLst>
                <p:tags r:id="rId3"/>
              </p:custDataLst>
            </p:nvPr>
          </p:nvSpPr>
          <p:spPr>
            <a:xfrm>
              <a:off x="6632785" y="1951741"/>
              <a:ext cx="79980" cy="3360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Thumb"/>
            <p:cNvSpPr/>
            <p:nvPr>
              <p:custDataLst>
                <p:tags r:id="rId4"/>
              </p:custDataLst>
            </p:nvPr>
          </p:nvSpPr>
          <p:spPr>
            <a:xfrm>
              <a:off x="6632785" y="2049998"/>
              <a:ext cx="79980" cy="1118615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Arrow Up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6646113" y="1982673"/>
              <a:ext cx="53320" cy="36391"/>
            </a:xfrm>
            <a:custGeom>
              <a:avLst/>
              <a:gdLst>
                <a:gd name="T0" fmla="*/ 205 w 205"/>
                <a:gd name="T1" fmla="*/ 94 h 116"/>
                <a:gd name="T2" fmla="*/ 103 w 205"/>
                <a:gd name="T3" fmla="*/ 0 h 116"/>
                <a:gd name="T4" fmla="*/ 0 w 205"/>
                <a:gd name="T5" fmla="*/ 94 h 116"/>
                <a:gd name="T6" fmla="*/ 20 w 205"/>
                <a:gd name="T7" fmla="*/ 116 h 116"/>
                <a:gd name="T8" fmla="*/ 103 w 205"/>
                <a:gd name="T9" fmla="*/ 39 h 116"/>
                <a:gd name="T10" fmla="*/ 187 w 205"/>
                <a:gd name="T11" fmla="*/ 116 h 116"/>
                <a:gd name="T12" fmla="*/ 205 w 205"/>
                <a:gd name="T13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205" y="94"/>
                  </a:moveTo>
                  <a:cubicBezTo>
                    <a:pt x="171" y="63"/>
                    <a:pt x="137" y="31"/>
                    <a:pt x="103" y="0"/>
                  </a:cubicBezTo>
                  <a:cubicBezTo>
                    <a:pt x="69" y="31"/>
                    <a:pt x="35" y="63"/>
                    <a:pt x="0" y="94"/>
                  </a:cubicBezTo>
                  <a:lnTo>
                    <a:pt x="20" y="116"/>
                  </a:lnTo>
                  <a:lnTo>
                    <a:pt x="103" y="39"/>
                  </a:lnTo>
                  <a:lnTo>
                    <a:pt x="187" y="116"/>
                  </a:lnTo>
                  <a:lnTo>
                    <a:pt x="205" y="94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Arrow Down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>
              <a:off x="6646113" y="5245153"/>
              <a:ext cx="53320" cy="36390"/>
            </a:xfrm>
            <a:custGeom>
              <a:avLst/>
              <a:gdLst>
                <a:gd name="T0" fmla="*/ 0 w 205"/>
                <a:gd name="T1" fmla="*/ 22 h 116"/>
                <a:gd name="T2" fmla="*/ 102 w 205"/>
                <a:gd name="T3" fmla="*/ 116 h 116"/>
                <a:gd name="T4" fmla="*/ 205 w 205"/>
                <a:gd name="T5" fmla="*/ 22 h 116"/>
                <a:gd name="T6" fmla="*/ 185 w 205"/>
                <a:gd name="T7" fmla="*/ 0 h 116"/>
                <a:gd name="T8" fmla="*/ 102 w 205"/>
                <a:gd name="T9" fmla="*/ 77 h 116"/>
                <a:gd name="T10" fmla="*/ 18 w 205"/>
                <a:gd name="T11" fmla="*/ 0 h 116"/>
                <a:gd name="T12" fmla="*/ 0 w 205"/>
                <a:gd name="T13" fmla="*/ 2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116">
                  <a:moveTo>
                    <a:pt x="0" y="22"/>
                  </a:moveTo>
                  <a:cubicBezTo>
                    <a:pt x="34" y="53"/>
                    <a:pt x="68" y="85"/>
                    <a:pt x="102" y="116"/>
                  </a:cubicBezTo>
                  <a:cubicBezTo>
                    <a:pt x="136" y="85"/>
                    <a:pt x="170" y="53"/>
                    <a:pt x="205" y="22"/>
                  </a:cubicBezTo>
                  <a:lnTo>
                    <a:pt x="185" y="0"/>
                  </a:lnTo>
                  <a:lnTo>
                    <a:pt x="102" y="77"/>
                  </a:lnTo>
                  <a:lnTo>
                    <a:pt x="18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9999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2" name="Arrow (Long)"/>
          <p:cNvSpPr>
            <a:spLocks noEditPoints="1"/>
          </p:cNvSpPr>
          <p:nvPr/>
        </p:nvSpPr>
        <p:spPr bwMode="auto">
          <a:xfrm>
            <a:off x="2909887" y="3763327"/>
            <a:ext cx="1876425" cy="276225"/>
          </a:xfrm>
          <a:custGeom>
            <a:avLst/>
            <a:gdLst>
              <a:gd name="T0" fmla="*/ 11772 w 13350"/>
              <a:gd name="T1" fmla="*/ 0 h 1966"/>
              <a:gd name="T2" fmla="*/ 13326 w 13350"/>
              <a:gd name="T3" fmla="*/ 1133 h 1966"/>
              <a:gd name="T4" fmla="*/ 11394 w 13350"/>
              <a:gd name="T5" fmla="*/ 1966 h 1966"/>
              <a:gd name="T6" fmla="*/ 0 w 13350"/>
              <a:gd name="T7" fmla="*/ 1535 h 1966"/>
              <a:gd name="T8" fmla="*/ 12580 w 13350"/>
              <a:gd name="T9" fmla="*/ 1078 h 1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50" h="1966">
                <a:moveTo>
                  <a:pt x="11772" y="0"/>
                </a:moveTo>
                <a:cubicBezTo>
                  <a:pt x="12689" y="805"/>
                  <a:pt x="13350" y="921"/>
                  <a:pt x="13326" y="1133"/>
                </a:cubicBezTo>
                <a:cubicBezTo>
                  <a:pt x="13296" y="1387"/>
                  <a:pt x="13084" y="1001"/>
                  <a:pt x="11394" y="1966"/>
                </a:cubicBezTo>
                <a:moveTo>
                  <a:pt x="0" y="1535"/>
                </a:moveTo>
                <a:cubicBezTo>
                  <a:pt x="4034" y="904"/>
                  <a:pt x="8497" y="170"/>
                  <a:pt x="12580" y="1078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499610" y="33032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스크롤</a:t>
            </a:r>
            <a:endParaRPr lang="ko-KR" alt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3152604" y="4686300"/>
            <a:ext cx="677108" cy="39530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3200" dirty="0" smtClean="0"/>
              <a:t>…</a:t>
            </a:r>
            <a:endParaRPr lang="ko-KR" altLang="en-US" sz="3200" dirty="0"/>
          </a:p>
        </p:txBody>
      </p:sp>
      <p:cxnSp>
        <p:nvCxnSpPr>
          <p:cNvPr id="105" name="직선 연결선 104"/>
          <p:cNvCxnSpPr>
            <a:endCxn id="102" idx="1"/>
          </p:cNvCxnSpPr>
          <p:nvPr/>
        </p:nvCxnSpPr>
        <p:spPr>
          <a:xfrm flipV="1">
            <a:off x="4267200" y="3487936"/>
            <a:ext cx="232410" cy="325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내용 개체 틀 2"/>
          <p:cNvSpPr txBox="1">
            <a:spLocks/>
          </p:cNvSpPr>
          <p:nvPr/>
        </p:nvSpPr>
        <p:spPr>
          <a:xfrm>
            <a:off x="6335822" y="4624412"/>
            <a:ext cx="3721396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설정에서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알림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OFF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가능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개발방법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어플</a:t>
            </a:r>
            <a:r>
              <a:rPr lang="en-US" altLang="ko-KR" sz="2000" dirty="0" smtClean="0">
                <a:solidFill>
                  <a:srgbClr val="496F74"/>
                </a:solidFill>
              </a:rPr>
              <a:t> – </a:t>
            </a:r>
            <a:r>
              <a:rPr lang="ko-KR" altLang="en-US" sz="2000" dirty="0" smtClean="0">
                <a:solidFill>
                  <a:srgbClr val="496F74"/>
                </a:solidFill>
              </a:rPr>
              <a:t>울음분석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93186" name="AutoShape 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88" name="AutoShape 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0" name="AutoShape 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2" name="AutoShape 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4" name="AutoShape 1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6" name="AutoShape 1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8" name="AutoShape 1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0" name="AutoShape 1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2" name="AutoShape 1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4" name="AutoShape 2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7" name="그룹 24"/>
          <p:cNvGrpSpPr/>
          <p:nvPr/>
        </p:nvGrpSpPr>
        <p:grpSpPr>
          <a:xfrm>
            <a:off x="1740643" y="1604119"/>
            <a:ext cx="3542536" cy="5011054"/>
            <a:chOff x="7059874" y="1614279"/>
            <a:chExt cx="3542536" cy="5011054"/>
          </a:xfrm>
        </p:grpSpPr>
        <p:sp>
          <p:nvSpPr>
            <p:cNvPr id="26" name="Button"/>
            <p:cNvSpPr/>
            <p:nvPr/>
          </p:nvSpPr>
          <p:spPr>
            <a:xfrm>
              <a:off x="8097398" y="2963109"/>
              <a:ext cx="1285296" cy="34124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</a:t>
              </a:r>
              <a:endPara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8" name="그룹 89"/>
            <p:cNvGrpSpPr/>
            <p:nvPr/>
          </p:nvGrpSpPr>
          <p:grpSpPr>
            <a:xfrm>
              <a:off x="7059874" y="1614279"/>
              <a:ext cx="3542536" cy="5011054"/>
              <a:chOff x="1654497" y="1614279"/>
              <a:chExt cx="3542536" cy="5011054"/>
            </a:xfrm>
          </p:grpSpPr>
          <p:pic>
            <p:nvPicPr>
              <p:cNvPr id="28" name="Picture 2" descr="스마트폰 그림에 대한 이미지 검색결과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654497" y="1614279"/>
                <a:ext cx="3542536" cy="5011054"/>
              </a:xfrm>
              <a:prstGeom prst="rect">
                <a:avLst/>
              </a:prstGeom>
              <a:noFill/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3993266" y="2593309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  </a:t>
                </a:r>
                <a:endParaRPr lang="ko-KR" altLang="en-US" dirty="0"/>
              </a:p>
            </p:txBody>
          </p:sp>
        </p:grpSp>
      </p:grpSp>
      <p:pic>
        <p:nvPicPr>
          <p:cNvPr id="126978" name="Picture 2" descr="음성 녹음에 대한 이미지 검색결과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468880" y="2323921"/>
            <a:ext cx="2076597" cy="3219676"/>
          </a:xfrm>
          <a:prstGeom prst="rect">
            <a:avLst/>
          </a:prstGeom>
          <a:noFill/>
        </p:spPr>
      </p:pic>
      <p:grpSp>
        <p:nvGrpSpPr>
          <p:cNvPr id="27" name="그룹 26"/>
          <p:cNvGrpSpPr/>
          <p:nvPr/>
        </p:nvGrpSpPr>
        <p:grpSpPr>
          <a:xfrm>
            <a:off x="2550945" y="5551550"/>
            <a:ext cx="1938168" cy="368734"/>
            <a:chOff x="5411101" y="5647241"/>
            <a:chExt cx="1938168" cy="368734"/>
          </a:xfrm>
        </p:grpSpPr>
        <p:pic>
          <p:nvPicPr>
            <p:cNvPr id="30" name="Picture 6" descr="홈에 대한 이미지 검색결과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 flipH="1">
              <a:off x="5411101" y="5647241"/>
              <a:ext cx="299376" cy="299376"/>
            </a:xfrm>
            <a:prstGeom prst="rect">
              <a:avLst/>
            </a:prstGeom>
            <a:noFill/>
          </p:spPr>
        </p:pic>
        <p:pic>
          <p:nvPicPr>
            <p:cNvPr id="31" name="Picture 8" descr="관련 이미지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6467889" y="5661645"/>
              <a:ext cx="354330" cy="354330"/>
            </a:xfrm>
            <a:prstGeom prst="rect">
              <a:avLst/>
            </a:prstGeom>
            <a:noFill/>
          </p:spPr>
        </p:pic>
        <p:pic>
          <p:nvPicPr>
            <p:cNvPr id="32" name="Picture 15" descr="공유하기에 대한 이미지 검색결과"/>
            <p:cNvPicPr>
              <a:picLocks noChangeAspect="1" noChangeArrowheads="1"/>
            </p:cNvPicPr>
            <p:nvPr/>
          </p:nvPicPr>
          <p:blipFill>
            <a:blip r:embed="rId7" cstate="email"/>
            <a:srcRect/>
            <a:stretch>
              <a:fillRect/>
            </a:stretch>
          </p:blipFill>
          <p:spPr bwMode="auto">
            <a:xfrm>
              <a:off x="5970854" y="5659282"/>
              <a:ext cx="303027" cy="303027"/>
            </a:xfrm>
            <a:prstGeom prst="rect">
              <a:avLst/>
            </a:prstGeom>
            <a:noFill/>
          </p:spPr>
        </p:pic>
        <p:pic>
          <p:nvPicPr>
            <p:cNvPr id="33" name="Picture 4" descr="알림에 대한 이미지 검색결과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7013989" y="5656565"/>
              <a:ext cx="335280" cy="335280"/>
            </a:xfrm>
            <a:prstGeom prst="rect">
              <a:avLst/>
            </a:prstGeom>
            <a:noFill/>
          </p:spPr>
        </p:pic>
      </p:grpSp>
      <p:grpSp>
        <p:nvGrpSpPr>
          <p:cNvPr id="44" name="그룹 24"/>
          <p:cNvGrpSpPr/>
          <p:nvPr/>
        </p:nvGrpSpPr>
        <p:grpSpPr>
          <a:xfrm>
            <a:off x="4855982" y="1604119"/>
            <a:ext cx="3542536" cy="5011054"/>
            <a:chOff x="7059874" y="1614279"/>
            <a:chExt cx="3542536" cy="5011054"/>
          </a:xfrm>
        </p:grpSpPr>
        <p:sp>
          <p:nvSpPr>
            <p:cNvPr id="45" name="Button"/>
            <p:cNvSpPr/>
            <p:nvPr/>
          </p:nvSpPr>
          <p:spPr>
            <a:xfrm>
              <a:off x="8097398" y="2963109"/>
              <a:ext cx="1285296" cy="34124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</a:t>
              </a:r>
              <a:endPara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6" name="그룹 89"/>
            <p:cNvGrpSpPr/>
            <p:nvPr/>
          </p:nvGrpSpPr>
          <p:grpSpPr>
            <a:xfrm>
              <a:off x="7059874" y="1614279"/>
              <a:ext cx="3542536" cy="5011054"/>
              <a:chOff x="1654497" y="1614279"/>
              <a:chExt cx="3542536" cy="5011054"/>
            </a:xfrm>
          </p:grpSpPr>
          <p:pic>
            <p:nvPicPr>
              <p:cNvPr id="47" name="Picture 2" descr="스마트폰 그림에 대한 이미지 검색결과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654497" y="1614279"/>
                <a:ext cx="3542536" cy="5011054"/>
              </a:xfrm>
              <a:prstGeom prst="rect">
                <a:avLst/>
              </a:prstGeom>
              <a:noFill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3993266" y="2593309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  </a:t>
                </a:r>
                <a:endParaRPr lang="ko-KR" altLang="en-US" dirty="0"/>
              </a:p>
            </p:txBody>
          </p:sp>
        </p:grpSp>
      </p:grpSp>
      <p:pic>
        <p:nvPicPr>
          <p:cNvPr id="54" name="Picture 2" descr="세로 막대그래프에 대한 이미지 검색결과"/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6059424" y="2980944"/>
            <a:ext cx="1601057" cy="1036319"/>
          </a:xfrm>
          <a:prstGeom prst="rect">
            <a:avLst/>
          </a:prstGeom>
          <a:noFill/>
        </p:spPr>
      </p:pic>
      <p:sp>
        <p:nvSpPr>
          <p:cNvPr id="55" name="TextBox 54"/>
          <p:cNvSpPr txBox="1"/>
          <p:nvPr/>
        </p:nvSpPr>
        <p:spPr>
          <a:xfrm>
            <a:off x="5590032" y="301752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배고픔</a:t>
            </a:r>
            <a:endParaRPr lang="ko-KR" altLang="en-US" sz="8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5583936" y="320040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불편함</a:t>
            </a:r>
            <a:endParaRPr lang="ko-KR" altLang="en-US" sz="8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5583936" y="3389376"/>
            <a:ext cx="5293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가스 참</a:t>
            </a:r>
            <a:endParaRPr lang="ko-KR" altLang="en-US" sz="8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5583936" y="3584448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졸림</a:t>
            </a:r>
            <a:endParaRPr lang="ko-KR" altLang="en-US" sz="8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5583936" y="3791712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트림</a:t>
            </a:r>
            <a:endParaRPr lang="ko-KR" altLang="en-US" sz="8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6297168" y="25968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확률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297168" y="41208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대처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5766816" y="4511040"/>
            <a:ext cx="1816608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~~~~~~~~~~~~~~~~~~~~~~~~~~~~~~~~~~~~~~~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068320" y="4185920"/>
            <a:ext cx="883920" cy="3962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05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4" name="내용 개체 틀 2"/>
          <p:cNvSpPr txBox="1">
            <a:spLocks/>
          </p:cNvSpPr>
          <p:nvPr/>
        </p:nvSpPr>
        <p:spPr>
          <a:xfrm>
            <a:off x="7982216" y="2401125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10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초간 아기 녹음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66" name="내용 개체 틀 2"/>
          <p:cNvSpPr txBox="1">
            <a:spLocks/>
          </p:cNvSpPr>
          <p:nvPr/>
        </p:nvSpPr>
        <p:spPr>
          <a:xfrm>
            <a:off x="7982216" y="3254565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5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가지 상황 확률을 보여줌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67" name="내용 개체 틀 2"/>
          <p:cNvSpPr txBox="1">
            <a:spLocks/>
          </p:cNvSpPr>
          <p:nvPr/>
        </p:nvSpPr>
        <p:spPr>
          <a:xfrm>
            <a:off x="7982216" y="4108005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대처방법까지 알려줌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개발방법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어플</a:t>
            </a:r>
            <a:r>
              <a:rPr lang="en-US" altLang="ko-KR" sz="2000" dirty="0" smtClean="0">
                <a:solidFill>
                  <a:srgbClr val="496F74"/>
                </a:solidFill>
              </a:rPr>
              <a:t> – </a:t>
            </a:r>
            <a:r>
              <a:rPr lang="ko-KR" altLang="en-US" sz="2000" dirty="0" smtClean="0">
                <a:solidFill>
                  <a:srgbClr val="496F74"/>
                </a:solidFill>
              </a:rPr>
              <a:t>울음분석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93186" name="AutoShape 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88" name="AutoShape 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0" name="AutoShape 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2" name="AutoShape 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4" name="AutoShape 1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6" name="AutoShape 1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8" name="AutoShape 1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0" name="AutoShape 1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2" name="AutoShape 1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4" name="AutoShape 2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4" name="내용 개체 틀 2"/>
          <p:cNvSpPr txBox="1">
            <a:spLocks/>
          </p:cNvSpPr>
          <p:nvPr/>
        </p:nvSpPr>
        <p:spPr>
          <a:xfrm>
            <a:off x="2455176" y="2401125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구글 오픈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API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사용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66" name="내용 개체 틀 2"/>
          <p:cNvSpPr txBox="1">
            <a:spLocks/>
          </p:cNvSpPr>
          <p:nvPr/>
        </p:nvSpPr>
        <p:spPr>
          <a:xfrm>
            <a:off x="2455176" y="3254565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데시벨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(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소리크기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)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 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,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패턴인식 이용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67" name="내용 개체 틀 2"/>
          <p:cNvSpPr txBox="1">
            <a:spLocks/>
          </p:cNvSpPr>
          <p:nvPr/>
        </p:nvSpPr>
        <p:spPr>
          <a:xfrm>
            <a:off x="2475496" y="4278133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파일에 음성데이터 기록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pic>
        <p:nvPicPr>
          <p:cNvPr id="44" name="Picture 8" descr="관련 이미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37059" y="2580640"/>
            <a:ext cx="1732638" cy="1732638"/>
          </a:xfrm>
          <a:prstGeom prst="rect">
            <a:avLst/>
          </a:prstGeom>
          <a:noFill/>
        </p:spPr>
      </p:pic>
      <p:sp>
        <p:nvSpPr>
          <p:cNvPr id="46" name="TextBox 45"/>
          <p:cNvSpPr txBox="1"/>
          <p:nvPr/>
        </p:nvSpPr>
        <p:spPr>
          <a:xfrm>
            <a:off x="8412480" y="214376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아기울음소리분석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217278" y="3692557"/>
            <a:ext cx="4660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 typeface="Wingdings" pitchFamily="2" charset="2"/>
              <a:buChar char="à"/>
            </a:pP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 k-means (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군집화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)(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클러스트링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)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알고리즘 사용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</a:p>
          <a:p>
            <a:pPr algn="ctr">
              <a:buFont typeface="Wingdings" pitchFamily="2" charset="2"/>
              <a:buChar char="à"/>
            </a:pPr>
            <a:r>
              <a:rPr lang="en-US" sz="1600" b="1" dirty="0" smtClean="0">
                <a:solidFill>
                  <a:srgbClr val="FF0000"/>
                </a:solidFill>
                <a:sym typeface="Wingdings" pitchFamily="2" charset="2"/>
              </a:rPr>
              <a:t> http://webnautes.tistory.com/803 </a:t>
            </a:r>
            <a:r>
              <a:rPr lang="en-US" sz="1600" dirty="0" smtClean="0"/>
              <a:t> </a:t>
            </a:r>
            <a:endParaRPr lang="ko-KR" altLang="en-US" sz="1600" b="1" dirty="0" smtClean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962042" y="2849277"/>
            <a:ext cx="3207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음성인식 성공률이 가장 높음</a:t>
            </a:r>
            <a:r>
              <a:rPr lang="en-US" sz="1600" dirty="0" smtClean="0"/>
              <a:t> </a:t>
            </a:r>
            <a:endParaRPr lang="ko-KR" altLang="en-US" sz="1600" b="1" dirty="0" smtClean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378602" y="4766925"/>
            <a:ext cx="2037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빅데이터로 활용</a:t>
            </a:r>
            <a:r>
              <a:rPr lang="en-US" sz="1600" dirty="0" smtClean="0"/>
              <a:t> </a:t>
            </a:r>
            <a:endParaRPr lang="ko-KR" altLang="en-US" sz="1600" b="1" dirty="0" smtClean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68" name="내용 개체 틀 2"/>
          <p:cNvSpPr txBox="1">
            <a:spLocks/>
          </p:cNvSpPr>
          <p:nvPr/>
        </p:nvSpPr>
        <p:spPr>
          <a:xfrm>
            <a:off x="2475496" y="5121413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특정화자방식 이용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467376" y="3434317"/>
            <a:ext cx="798354" cy="792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개발방법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93091" y="1186891"/>
            <a:ext cx="4917801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어플</a:t>
            </a:r>
            <a:r>
              <a:rPr lang="en-US" altLang="ko-KR" sz="2000" dirty="0" smtClean="0">
                <a:solidFill>
                  <a:srgbClr val="496F74"/>
                </a:solidFill>
              </a:rPr>
              <a:t> – </a:t>
            </a:r>
            <a:r>
              <a:rPr lang="ko-KR" altLang="en-US" sz="2000" dirty="0" smtClean="0">
                <a:solidFill>
                  <a:srgbClr val="496F74"/>
                </a:solidFill>
              </a:rPr>
              <a:t>울음분석 알고리즘 및 학습방법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93186" name="AutoShape 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88" name="AutoShape 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0" name="AutoShape 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2" name="AutoShape 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4" name="AutoShape 1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6" name="AutoShape 1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8" name="AutoShape 1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0" name="AutoShape 1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2" name="AutoShape 1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4" name="AutoShape 2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84" name="그룹 83"/>
          <p:cNvGrpSpPr/>
          <p:nvPr/>
        </p:nvGrpSpPr>
        <p:grpSpPr>
          <a:xfrm>
            <a:off x="1221454" y="2636874"/>
            <a:ext cx="6089273" cy="3242932"/>
            <a:chOff x="1668030" y="2285999"/>
            <a:chExt cx="7307128" cy="3891519"/>
          </a:xfrm>
        </p:grpSpPr>
        <p:grpSp>
          <p:nvGrpSpPr>
            <p:cNvPr id="77" name="그룹 76"/>
            <p:cNvGrpSpPr/>
            <p:nvPr/>
          </p:nvGrpSpPr>
          <p:grpSpPr>
            <a:xfrm>
              <a:off x="1668030" y="2668772"/>
              <a:ext cx="7307128" cy="3508746"/>
              <a:chOff x="1350335" y="1881963"/>
              <a:chExt cx="9388548" cy="4508205"/>
            </a:xfrm>
          </p:grpSpPr>
          <p:graphicFrame>
            <p:nvGraphicFramePr>
              <p:cNvPr id="29" name="다이어그램 28"/>
              <p:cNvGraphicFramePr/>
              <p:nvPr/>
            </p:nvGraphicFramePr>
            <p:xfrm>
              <a:off x="1968205" y="1881963"/>
              <a:ext cx="8128000" cy="450820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grpSp>
            <p:nvGrpSpPr>
              <p:cNvPr id="59" name="그룹 58"/>
              <p:cNvGrpSpPr/>
              <p:nvPr/>
            </p:nvGrpSpPr>
            <p:grpSpPr>
              <a:xfrm>
                <a:off x="2796540" y="2126512"/>
                <a:ext cx="1743563" cy="4031328"/>
                <a:chOff x="2796540" y="2126512"/>
                <a:chExt cx="1743563" cy="4031328"/>
              </a:xfrm>
            </p:grpSpPr>
            <p:cxnSp>
              <p:nvCxnSpPr>
                <p:cNvPr id="33" name="직선 연결선 32"/>
                <p:cNvCxnSpPr/>
                <p:nvPr/>
              </p:nvCxnSpPr>
              <p:spPr>
                <a:xfrm rot="10800000">
                  <a:off x="3136606" y="2126512"/>
                  <a:ext cx="1403497" cy="1588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/>
                <p:cNvCxnSpPr/>
                <p:nvPr/>
              </p:nvCxnSpPr>
              <p:spPr>
                <a:xfrm rot="10800000">
                  <a:off x="3136606" y="2732568"/>
                  <a:ext cx="1403497" cy="1588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/>
                <p:cNvCxnSpPr/>
                <p:nvPr/>
              </p:nvCxnSpPr>
              <p:spPr>
                <a:xfrm rot="10800000">
                  <a:off x="3136606" y="3285461"/>
                  <a:ext cx="1403497" cy="1588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>
                <a:xfrm rot="10800000">
                  <a:off x="3136606" y="3838354"/>
                  <a:ext cx="1403497" cy="1588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>
                <a:xfrm rot="10800000">
                  <a:off x="3136606" y="4423145"/>
                  <a:ext cx="1403497" cy="1588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>
                <a:xfrm rot="10800000">
                  <a:off x="3136606" y="4944140"/>
                  <a:ext cx="1403497" cy="1588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>
                <a:xfrm rot="10800000">
                  <a:off x="3136606" y="5518298"/>
                  <a:ext cx="1403497" cy="1588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>
                <a:xfrm rot="10800000">
                  <a:off x="3136606" y="6156252"/>
                  <a:ext cx="1403497" cy="1588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>
                <a:xfrm rot="16200000" flipH="1">
                  <a:off x="1137329" y="4135710"/>
                  <a:ext cx="4017099" cy="271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/>
                <p:cNvCxnSpPr/>
                <p:nvPr/>
              </p:nvCxnSpPr>
              <p:spPr>
                <a:xfrm rot="10800000">
                  <a:off x="2796540" y="4050030"/>
                  <a:ext cx="361334" cy="256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그룹 59"/>
              <p:cNvGrpSpPr/>
              <p:nvPr/>
            </p:nvGrpSpPr>
            <p:grpSpPr>
              <a:xfrm flipH="1">
                <a:off x="7517392" y="2169039"/>
                <a:ext cx="1743563" cy="4031328"/>
                <a:chOff x="2796540" y="2126512"/>
                <a:chExt cx="1743563" cy="4031328"/>
              </a:xfrm>
            </p:grpSpPr>
            <p:cxnSp>
              <p:nvCxnSpPr>
                <p:cNvPr id="61" name="직선 연결선 60"/>
                <p:cNvCxnSpPr/>
                <p:nvPr/>
              </p:nvCxnSpPr>
              <p:spPr>
                <a:xfrm rot="10800000">
                  <a:off x="3136606" y="2126512"/>
                  <a:ext cx="1403497" cy="1588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/>
                <p:cNvCxnSpPr/>
                <p:nvPr/>
              </p:nvCxnSpPr>
              <p:spPr>
                <a:xfrm rot="10800000">
                  <a:off x="3136606" y="2732568"/>
                  <a:ext cx="1403497" cy="1588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62"/>
                <p:cNvCxnSpPr/>
                <p:nvPr/>
              </p:nvCxnSpPr>
              <p:spPr>
                <a:xfrm rot="10800000">
                  <a:off x="3136606" y="3285461"/>
                  <a:ext cx="1403497" cy="1588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/>
                <p:cNvCxnSpPr/>
                <p:nvPr/>
              </p:nvCxnSpPr>
              <p:spPr>
                <a:xfrm rot="10800000">
                  <a:off x="3136606" y="3838354"/>
                  <a:ext cx="1403497" cy="1588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/>
                <p:nvPr/>
              </p:nvCxnSpPr>
              <p:spPr>
                <a:xfrm rot="10800000">
                  <a:off x="3136606" y="4423145"/>
                  <a:ext cx="1403497" cy="1588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/>
                <p:cNvCxnSpPr/>
                <p:nvPr/>
              </p:nvCxnSpPr>
              <p:spPr>
                <a:xfrm rot="10800000">
                  <a:off x="3136606" y="4944140"/>
                  <a:ext cx="1403497" cy="1588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>
                <a:xfrm rot="10800000">
                  <a:off x="3136606" y="5518298"/>
                  <a:ext cx="1403497" cy="1588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/>
                <p:nvPr/>
              </p:nvCxnSpPr>
              <p:spPr>
                <a:xfrm rot="10800000">
                  <a:off x="3136606" y="6156252"/>
                  <a:ext cx="1403497" cy="1588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/>
                <p:cNvCxnSpPr/>
                <p:nvPr/>
              </p:nvCxnSpPr>
              <p:spPr>
                <a:xfrm rot="16200000" flipH="1">
                  <a:off x="1137329" y="4135710"/>
                  <a:ext cx="4017099" cy="271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/>
                <p:cNvCxnSpPr/>
                <p:nvPr/>
              </p:nvCxnSpPr>
              <p:spPr>
                <a:xfrm rot="10800000">
                  <a:off x="2796540" y="4050030"/>
                  <a:ext cx="361334" cy="256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내용 개체 틀 2"/>
              <p:cNvSpPr txBox="1">
                <a:spLocks/>
              </p:cNvSpPr>
              <p:nvPr/>
            </p:nvSpPr>
            <p:spPr>
              <a:xfrm>
                <a:off x="1350335" y="3804623"/>
                <a:ext cx="1424762" cy="445469"/>
              </a:xfrm>
              <a:prstGeom prst="rect">
                <a:avLst/>
              </a:prstGeom>
              <a:gradFill rotWithShape="1">
                <a:gsLst>
                  <a:gs pos="0">
                    <a:srgbClr val="353535">
                      <a:tint val="96000"/>
                      <a:lumMod val="104000"/>
                    </a:srgbClr>
                  </a:gs>
                  <a:gs pos="100000">
                    <a:srgbClr val="353535">
                      <a:shade val="98000"/>
                      <a:lumMod val="94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60000"/>
                  </a:srgbClr>
                </a:outerShdw>
              </a:effectLst>
            </p:spPr>
            <p:txBody>
              <a:bodyPr vert="horz" lIns="91440" tIns="45720" rIns="91440" bIns="45720" rtlCol="0">
                <a:normAutofit fontScale="85000" lnSpcReduction="20000"/>
              </a:bodyPr>
              <a:lstStyle/>
              <a:p>
                <a:pPr marL="342900" indent="-342900" algn="ctr" defTabSz="457200" latinLnBrk="0">
                  <a:spcBef>
                    <a:spcPts val="1000"/>
                  </a:spcBef>
                  <a:buClr>
                    <a:srgbClr val="353535"/>
                  </a:buClr>
                  <a:defRPr/>
                </a:pPr>
                <a:r>
                  <a:rPr lang="ko-KR" altLang="en-US" b="1" kern="0" dirty="0" smtClean="0">
                    <a:solidFill>
                      <a:sysClr val="window" lastClr="FFFFFF"/>
                    </a:solidFill>
                    <a:latin typeface="Century Gothic"/>
                    <a:ea typeface="HY중고딕"/>
                  </a:rPr>
                  <a:t>데이터</a:t>
                </a:r>
                <a:endPara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entury Gothic"/>
                  <a:ea typeface="HY중고딕"/>
                  <a:cs typeface="+mn-cs"/>
                </a:endParaRPr>
              </a:p>
            </p:txBody>
          </p:sp>
          <p:sp>
            <p:nvSpPr>
              <p:cNvPr id="76" name="내용 개체 틀 2"/>
              <p:cNvSpPr txBox="1">
                <a:spLocks/>
              </p:cNvSpPr>
              <p:nvPr/>
            </p:nvSpPr>
            <p:spPr>
              <a:xfrm>
                <a:off x="9314121" y="3677027"/>
                <a:ext cx="1424762" cy="841805"/>
              </a:xfrm>
              <a:prstGeom prst="rect">
                <a:avLst/>
              </a:prstGeom>
              <a:gradFill rotWithShape="1">
                <a:gsLst>
                  <a:gs pos="0">
                    <a:srgbClr val="353535">
                      <a:tint val="96000"/>
                      <a:lumMod val="104000"/>
                    </a:srgbClr>
                  </a:gs>
                  <a:gs pos="100000">
                    <a:srgbClr val="353535">
                      <a:shade val="98000"/>
                      <a:lumMod val="94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5400000" rotWithShape="0">
                  <a:srgbClr val="000000">
                    <a:alpha val="60000"/>
                  </a:srgbClr>
                </a:outerShdw>
              </a:effectLst>
            </p:spPr>
            <p:txBody>
              <a:bodyPr vert="horz" lIns="91440" tIns="45720" rIns="91440" bIns="45720" rtlCol="0">
                <a:normAutofit fontScale="70000" lnSpcReduction="20000"/>
              </a:bodyPr>
              <a:lstStyle/>
              <a:p>
                <a:pPr marL="342900" indent="-342900" algn="ctr" defTabSz="457200" latinLnBrk="0">
                  <a:spcBef>
                    <a:spcPts val="1000"/>
                  </a:spcBef>
                  <a:buClr>
                    <a:srgbClr val="353535"/>
                  </a:buClr>
                  <a:defRPr/>
                </a:pPr>
                <a:r>
                  <a:rPr kumimoji="0" lang="ko-KR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entury Gothic"/>
                    <a:ea typeface="HY중고딕"/>
                    <a:cs typeface="+mn-cs"/>
                  </a:rPr>
                  <a:t>의사결정</a:t>
                </a:r>
                <a:endPara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entury Gothic"/>
                  <a:ea typeface="HY중고딕"/>
                  <a:cs typeface="+mn-cs"/>
                </a:endParaRPr>
              </a:p>
              <a:p>
                <a:pPr marL="342900" indent="-342900" algn="ctr" defTabSz="457200" latinLnBrk="0">
                  <a:spcBef>
                    <a:spcPts val="1000"/>
                  </a:spcBef>
                  <a:buClr>
                    <a:srgbClr val="353535"/>
                  </a:buClr>
                  <a:defRPr/>
                </a:pPr>
                <a:r>
                  <a:rPr lang="ko-KR" altLang="en-US" b="1" kern="0" dirty="0" smtClean="0">
                    <a:solidFill>
                      <a:sysClr val="window" lastClr="FFFFFF"/>
                    </a:solidFill>
                    <a:latin typeface="Century Gothic"/>
                    <a:ea typeface="HY중고딕"/>
                  </a:rPr>
                  <a:t>함수</a:t>
                </a:r>
                <a:endPara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entury Gothic"/>
                  <a:ea typeface="HY중고딕"/>
                  <a:cs typeface="+mn-cs"/>
                </a:endParaRP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4667692" y="2285999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0000"/>
                  </a:solidFill>
                </a:rPr>
                <a:t>패턴 확인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775643" y="3732027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Input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923386" y="5499160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Output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82" name="직선 화살표 연결선 81"/>
            <p:cNvCxnSpPr>
              <a:stCxn id="76" idx="2"/>
              <a:endCxn id="80" idx="0"/>
            </p:cNvCxnSpPr>
            <p:nvPr/>
          </p:nvCxnSpPr>
          <p:spPr>
            <a:xfrm rot="5400000">
              <a:off x="8024728" y="5103177"/>
              <a:ext cx="778108" cy="138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내용 개체 틀 2"/>
          <p:cNvSpPr txBox="1">
            <a:spLocks/>
          </p:cNvSpPr>
          <p:nvPr/>
        </p:nvSpPr>
        <p:spPr>
          <a:xfrm>
            <a:off x="7705464" y="2837060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신경망 구조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93" name="내용 개체 틀 2"/>
          <p:cNvSpPr txBox="1">
            <a:spLocks/>
          </p:cNvSpPr>
          <p:nvPr/>
        </p:nvSpPr>
        <p:spPr>
          <a:xfrm>
            <a:off x="7705464" y="3475013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학습하면서 가중치 조정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9491332" y="4097960"/>
            <a:ext cx="2268278" cy="125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4" name="Arrow (Corner)"/>
          <p:cNvSpPr>
            <a:spLocks noEditPoints="1"/>
          </p:cNvSpPr>
          <p:nvPr/>
        </p:nvSpPr>
        <p:spPr bwMode="auto">
          <a:xfrm flipV="1">
            <a:off x="8558457" y="4159397"/>
            <a:ext cx="868363" cy="889000"/>
          </a:xfrm>
          <a:custGeom>
            <a:avLst/>
            <a:gdLst>
              <a:gd name="T0" fmla="*/ 3477 w 6177"/>
              <a:gd name="T1" fmla="*/ 0 h 6324"/>
              <a:gd name="T2" fmla="*/ 3344 w 6177"/>
              <a:gd name="T3" fmla="*/ 2590 h 6324"/>
              <a:gd name="T4" fmla="*/ 220 w 6177"/>
              <a:gd name="T5" fmla="*/ 6324 h 6324"/>
              <a:gd name="T6" fmla="*/ 372 w 6177"/>
              <a:gd name="T7" fmla="*/ 1124 h 6324"/>
              <a:gd name="T8" fmla="*/ 906 w 6177"/>
              <a:gd name="T9" fmla="*/ 1238 h 6324"/>
              <a:gd name="T10" fmla="*/ 4849 w 6177"/>
              <a:gd name="T11" fmla="*/ 1257 h 6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77" h="6324">
                <a:moveTo>
                  <a:pt x="3477" y="0"/>
                </a:moveTo>
                <a:cubicBezTo>
                  <a:pt x="6123" y="1587"/>
                  <a:pt x="6177" y="971"/>
                  <a:pt x="3344" y="2590"/>
                </a:cubicBezTo>
                <a:moveTo>
                  <a:pt x="220" y="6324"/>
                </a:moveTo>
                <a:cubicBezTo>
                  <a:pt x="118" y="5737"/>
                  <a:pt x="0" y="1496"/>
                  <a:pt x="372" y="1124"/>
                </a:cubicBezTo>
                <a:cubicBezTo>
                  <a:pt x="410" y="1086"/>
                  <a:pt x="840" y="1230"/>
                  <a:pt x="906" y="1238"/>
                </a:cubicBezTo>
                <a:cubicBezTo>
                  <a:pt x="2142" y="1392"/>
                  <a:pt x="3675" y="1518"/>
                  <a:pt x="4849" y="1257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lc="http://schemas.openxmlformats.org/drawingml/2006/lockedCanvas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개발방법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어플 </a:t>
            </a:r>
            <a:r>
              <a:rPr lang="en-US" altLang="ko-KR" sz="2000" dirty="0" smtClean="0">
                <a:solidFill>
                  <a:srgbClr val="496F74"/>
                </a:solidFill>
              </a:rPr>
              <a:t>– </a:t>
            </a:r>
            <a:r>
              <a:rPr lang="ko-KR" altLang="en-US" sz="2000" dirty="0" smtClean="0">
                <a:solidFill>
                  <a:srgbClr val="496F74"/>
                </a:solidFill>
              </a:rPr>
              <a:t>슬라이딩 메뉴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93186" name="AutoShape 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88" name="AutoShape 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0" name="AutoShape 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2" name="AutoShape 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4" name="AutoShape 1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6" name="AutoShape 1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8" name="AutoShape 1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0" name="AutoShape 1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2" name="AutoShape 1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4" name="AutoShape 2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300" name="그룹 299"/>
          <p:cNvGrpSpPr/>
          <p:nvPr/>
        </p:nvGrpSpPr>
        <p:grpSpPr>
          <a:xfrm>
            <a:off x="4250997" y="1701655"/>
            <a:ext cx="3542536" cy="5011054"/>
            <a:chOff x="7946210" y="1579735"/>
            <a:chExt cx="3542536" cy="5011054"/>
          </a:xfrm>
        </p:grpSpPr>
        <p:grpSp>
          <p:nvGrpSpPr>
            <p:cNvPr id="195" name="그룹 194"/>
            <p:cNvGrpSpPr/>
            <p:nvPr/>
          </p:nvGrpSpPr>
          <p:grpSpPr>
            <a:xfrm>
              <a:off x="7946210" y="1579735"/>
              <a:ext cx="3542536" cy="5011054"/>
              <a:chOff x="7059874" y="1614279"/>
              <a:chExt cx="3542536" cy="5011054"/>
            </a:xfrm>
          </p:grpSpPr>
          <p:sp>
            <p:nvSpPr>
              <p:cNvPr id="196" name="Button"/>
              <p:cNvSpPr/>
              <p:nvPr/>
            </p:nvSpPr>
            <p:spPr>
              <a:xfrm>
                <a:off x="8097398" y="2963109"/>
                <a:ext cx="1285296" cy="34124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4572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 smtClea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ID</a:t>
                </a:r>
                <a:endParaRPr lang="en-US" sz="1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97" name="그룹 89"/>
              <p:cNvGrpSpPr/>
              <p:nvPr/>
            </p:nvGrpSpPr>
            <p:grpSpPr>
              <a:xfrm>
                <a:off x="7059874" y="1614279"/>
                <a:ext cx="3542536" cy="5011054"/>
                <a:chOff x="1654497" y="1614279"/>
                <a:chExt cx="3542536" cy="5011054"/>
              </a:xfrm>
            </p:grpSpPr>
            <p:pic>
              <p:nvPicPr>
                <p:cNvPr id="198" name="Picture 2" descr="스마트폰 그림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40"/>
                <a:srcRect/>
                <a:stretch>
                  <a:fillRect/>
                </a:stretch>
              </p:blipFill>
              <p:spPr bwMode="auto">
                <a:xfrm>
                  <a:off x="1654497" y="1614279"/>
                  <a:ext cx="3542536" cy="5011054"/>
                </a:xfrm>
                <a:prstGeom prst="rect">
                  <a:avLst/>
                </a:prstGeom>
                <a:noFill/>
              </p:spPr>
            </p:pic>
            <p:sp>
              <p:nvSpPr>
                <p:cNvPr id="199" name="TextBox 198"/>
                <p:cNvSpPr txBox="1"/>
                <p:nvPr/>
              </p:nvSpPr>
              <p:spPr>
                <a:xfrm>
                  <a:off x="3993266" y="2593309"/>
                  <a:ext cx="457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 smtClean="0"/>
                    <a:t>  </a:t>
                  </a:r>
                  <a:endParaRPr lang="ko-KR" altLang="en-US" dirty="0"/>
                </a:p>
              </p:txBody>
            </p:sp>
          </p:grpSp>
        </p:grpSp>
        <p:sp>
          <p:nvSpPr>
            <p:cNvPr id="280" name="Section"/>
            <p:cNvSpPr/>
            <p:nvPr>
              <p:custDataLst>
                <p:tags r:id="rId34"/>
              </p:custDataLst>
            </p:nvPr>
          </p:nvSpPr>
          <p:spPr>
            <a:xfrm>
              <a:off x="9343136" y="3176016"/>
              <a:ext cx="1411982" cy="64008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아이가 갑자기 웁니다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1" cstate="email"/>
            <a:srcRect/>
            <a:stretch>
              <a:fillRect/>
            </a:stretch>
          </p:blipFill>
          <p:spPr bwMode="auto">
            <a:xfrm>
              <a:off x="8837170" y="3253190"/>
              <a:ext cx="487678" cy="473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91" name="Section"/>
            <p:cNvSpPr/>
            <p:nvPr>
              <p:custDataLst>
                <p:tags r:id="rId35"/>
              </p:custDataLst>
            </p:nvPr>
          </p:nvSpPr>
          <p:spPr>
            <a:xfrm>
              <a:off x="9343136" y="3816096"/>
              <a:ext cx="1411982" cy="64008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생후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개월 된 아이 수면주기가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…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92" name="Picture 2"/>
            <p:cNvPicPr>
              <a:picLocks noChangeAspect="1" noChangeArrowheads="1"/>
            </p:cNvPicPr>
            <p:nvPr/>
          </p:nvPicPr>
          <p:blipFill>
            <a:blip r:embed="rId41" cstate="email"/>
            <a:srcRect/>
            <a:stretch>
              <a:fillRect/>
            </a:stretch>
          </p:blipFill>
          <p:spPr bwMode="auto">
            <a:xfrm>
              <a:off x="8837170" y="3893270"/>
              <a:ext cx="487678" cy="473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93" name="Section"/>
            <p:cNvSpPr/>
            <p:nvPr>
              <p:custDataLst>
                <p:tags r:id="rId36"/>
              </p:custDataLst>
            </p:nvPr>
          </p:nvSpPr>
          <p:spPr>
            <a:xfrm>
              <a:off x="9343136" y="4480560"/>
              <a:ext cx="1411982" cy="64008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입천장에 뭐가 났네요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94" name="Picture 2"/>
            <p:cNvPicPr>
              <a:picLocks noChangeAspect="1" noChangeArrowheads="1"/>
            </p:cNvPicPr>
            <p:nvPr/>
          </p:nvPicPr>
          <p:blipFill>
            <a:blip r:embed="rId41" cstate="email"/>
            <a:srcRect/>
            <a:stretch>
              <a:fillRect/>
            </a:stretch>
          </p:blipFill>
          <p:spPr bwMode="auto">
            <a:xfrm>
              <a:off x="8837170" y="4557734"/>
              <a:ext cx="487678" cy="473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95" name="Section"/>
            <p:cNvSpPr/>
            <p:nvPr>
              <p:custDataLst>
                <p:tags r:id="rId37"/>
              </p:custDataLst>
            </p:nvPr>
          </p:nvSpPr>
          <p:spPr>
            <a:xfrm>
              <a:off x="9332976" y="5145024"/>
              <a:ext cx="1411982" cy="64008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잠투정 심한데 어떻게 하면 좋나요</a:t>
              </a:r>
              <a:r>
                <a:rPr lang="en-US" altLang="ko-KR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96" name="Picture 2"/>
            <p:cNvPicPr>
              <a:picLocks noChangeAspect="1" noChangeArrowheads="1"/>
            </p:cNvPicPr>
            <p:nvPr/>
          </p:nvPicPr>
          <p:blipFill>
            <a:blip r:embed="rId41" cstate="email"/>
            <a:srcRect/>
            <a:stretch>
              <a:fillRect/>
            </a:stretch>
          </p:blipFill>
          <p:spPr bwMode="auto">
            <a:xfrm>
              <a:off x="8827010" y="5222198"/>
              <a:ext cx="487678" cy="473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99" name="그룹 298"/>
          <p:cNvGrpSpPr/>
          <p:nvPr/>
        </p:nvGrpSpPr>
        <p:grpSpPr>
          <a:xfrm>
            <a:off x="1615158" y="1685399"/>
            <a:ext cx="3542536" cy="5011054"/>
            <a:chOff x="4497571" y="1157079"/>
            <a:chExt cx="3542536" cy="5011054"/>
          </a:xfrm>
        </p:grpSpPr>
        <p:grpSp>
          <p:nvGrpSpPr>
            <p:cNvPr id="190" name="그룹 189"/>
            <p:cNvGrpSpPr/>
            <p:nvPr/>
          </p:nvGrpSpPr>
          <p:grpSpPr>
            <a:xfrm>
              <a:off x="4497571" y="1157079"/>
              <a:ext cx="3542536" cy="5011054"/>
              <a:chOff x="7059874" y="1167239"/>
              <a:chExt cx="3542536" cy="5011054"/>
            </a:xfrm>
          </p:grpSpPr>
          <p:sp>
            <p:nvSpPr>
              <p:cNvPr id="191" name="Button"/>
              <p:cNvSpPr/>
              <p:nvPr/>
            </p:nvSpPr>
            <p:spPr>
              <a:xfrm>
                <a:off x="8097398" y="2963109"/>
                <a:ext cx="1285296" cy="34124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4572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 smtClea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ID</a:t>
                </a:r>
                <a:endParaRPr lang="en-US" sz="1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92" name="그룹 89"/>
              <p:cNvGrpSpPr/>
              <p:nvPr/>
            </p:nvGrpSpPr>
            <p:grpSpPr>
              <a:xfrm>
                <a:off x="7059874" y="1167239"/>
                <a:ext cx="3542536" cy="5011054"/>
                <a:chOff x="1654497" y="1167239"/>
                <a:chExt cx="3542536" cy="5011054"/>
              </a:xfrm>
            </p:grpSpPr>
            <p:pic>
              <p:nvPicPr>
                <p:cNvPr id="193" name="Picture 2" descr="스마트폰 그림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40"/>
                <a:srcRect/>
                <a:stretch>
                  <a:fillRect/>
                </a:stretch>
              </p:blipFill>
              <p:spPr bwMode="auto">
                <a:xfrm>
                  <a:off x="1654497" y="1167239"/>
                  <a:ext cx="3542536" cy="5011054"/>
                </a:xfrm>
                <a:prstGeom prst="rect">
                  <a:avLst/>
                </a:prstGeom>
                <a:noFill/>
              </p:spPr>
            </p:pic>
            <p:sp>
              <p:nvSpPr>
                <p:cNvPr id="194" name="TextBox 193"/>
                <p:cNvSpPr txBox="1"/>
                <p:nvPr/>
              </p:nvSpPr>
              <p:spPr>
                <a:xfrm>
                  <a:off x="3993266" y="2593309"/>
                  <a:ext cx="457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 smtClean="0"/>
                    <a:t>  </a:t>
                  </a:r>
                  <a:endParaRPr lang="ko-KR" altLang="en-US" dirty="0"/>
                </a:p>
              </p:txBody>
            </p:sp>
          </p:grpSp>
        </p:grpSp>
        <p:grpSp>
          <p:nvGrpSpPr>
            <p:cNvPr id="250" name="Accordion"/>
            <p:cNvGrpSpPr/>
            <p:nvPr>
              <p:custDataLst>
                <p:tags r:id="rId1"/>
              </p:custDataLst>
            </p:nvPr>
          </p:nvGrpSpPr>
          <p:grpSpPr>
            <a:xfrm>
              <a:off x="5253892" y="2338086"/>
              <a:ext cx="2038161" cy="3532535"/>
              <a:chOff x="595685" y="1261241"/>
              <a:chExt cx="1828799" cy="2679450"/>
            </a:xfrm>
          </p:grpSpPr>
          <p:sp>
            <p:nvSpPr>
              <p:cNvPr id="251" name="Section"/>
              <p:cNvSpPr/>
              <p:nvPr>
                <p:custDataLst>
                  <p:tags r:id="rId17"/>
                </p:custDataLst>
              </p:nvPr>
            </p:nvSpPr>
            <p:spPr>
              <a:xfrm>
                <a:off x="595685" y="1261241"/>
                <a:ext cx="1828799" cy="18032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육아정보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2" name="Chevron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2288116" y="1335754"/>
                <a:ext cx="65524" cy="3130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3" name="Panel"/>
              <p:cNvSpPr/>
              <p:nvPr>
                <p:custDataLst>
                  <p:tags r:id="rId19"/>
                </p:custDataLst>
              </p:nvPr>
            </p:nvSpPr>
            <p:spPr>
              <a:xfrm>
                <a:off x="595685" y="1441571"/>
                <a:ext cx="1828799" cy="126750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4" name="Section"/>
              <p:cNvSpPr/>
              <p:nvPr>
                <p:custDataLst>
                  <p:tags r:id="rId20"/>
                </p:custDataLst>
              </p:nvPr>
            </p:nvSpPr>
            <p:spPr>
              <a:xfrm>
                <a:off x="595685" y="2703862"/>
                <a:ext cx="1828799" cy="18032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육아일기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5" name="Chevron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 rot="16200000">
                <a:off x="2293183" y="3353489"/>
                <a:ext cx="55390" cy="37035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6" name="Section"/>
              <p:cNvSpPr/>
              <p:nvPr>
                <p:custDataLst>
                  <p:tags r:id="rId22"/>
                </p:custDataLst>
              </p:nvPr>
            </p:nvSpPr>
            <p:spPr>
              <a:xfrm>
                <a:off x="595685" y="2884190"/>
                <a:ext cx="1828799" cy="18032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갤러리</a:t>
                </a:r>
                <a:r>
                  <a:rPr lang="en-US" altLang="ko-KR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</a:t>
                </a:r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포토 북</a:t>
                </a:r>
                <a:r>
                  <a:rPr lang="en-US" altLang="ko-KR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7" name="Chevron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 rot="16200000">
                <a:off x="2293184" y="3533822"/>
                <a:ext cx="55389" cy="3703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8" name="Section"/>
              <p:cNvSpPr/>
              <p:nvPr>
                <p:custDataLst>
                  <p:tags r:id="rId24"/>
                </p:custDataLst>
              </p:nvPr>
            </p:nvSpPr>
            <p:spPr>
              <a:xfrm>
                <a:off x="595685" y="3064519"/>
                <a:ext cx="1828799" cy="18032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아기울음분석기록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9" name="Chevron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auto">
              <a:xfrm rot="16200000">
                <a:off x="2293184" y="3714151"/>
                <a:ext cx="55389" cy="3703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0" name="Section"/>
              <p:cNvSpPr/>
              <p:nvPr>
                <p:custDataLst>
                  <p:tags r:id="rId26"/>
                </p:custDataLst>
              </p:nvPr>
            </p:nvSpPr>
            <p:spPr>
              <a:xfrm>
                <a:off x="595685" y="3244849"/>
                <a:ext cx="1828798" cy="18032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커뮤니티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1" name="Chevron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auto">
              <a:xfrm rot="16200000">
                <a:off x="2293181" y="3894480"/>
                <a:ext cx="55389" cy="3703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3" name="Chevron"/>
              <p:cNvSpPr>
                <a:spLocks noChangeAspect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288116" y="2783598"/>
                <a:ext cx="65524" cy="3130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0" name="Chevron"/>
              <p:cNvSpPr>
                <a:spLocks noChangeAspect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2288116" y="2959882"/>
                <a:ext cx="65524" cy="3130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1" name="Chevron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2288116" y="3150616"/>
                <a:ext cx="65524" cy="3130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Chevron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288116" y="3315340"/>
                <a:ext cx="65524" cy="3130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8" name="Section"/>
              <p:cNvSpPr/>
              <p:nvPr>
                <p:custDataLst>
                  <p:tags r:id="rId32"/>
                </p:custDataLst>
              </p:nvPr>
            </p:nvSpPr>
            <p:spPr>
              <a:xfrm>
                <a:off x="595685" y="3423640"/>
                <a:ext cx="1828799" cy="18032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장애부모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Chevron"/>
              <p:cNvSpPr>
                <a:spLocks noChangeAspect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288116" y="3497404"/>
                <a:ext cx="65524" cy="3130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23" name="Accordion"/>
            <p:cNvGrpSpPr/>
            <p:nvPr>
              <p:custDataLst>
                <p:tags r:id="rId2"/>
              </p:custDataLst>
            </p:nvPr>
          </p:nvGrpSpPr>
          <p:grpSpPr>
            <a:xfrm>
              <a:off x="5443079" y="2615873"/>
              <a:ext cx="1544035" cy="1441552"/>
              <a:chOff x="595685" y="2577346"/>
              <a:chExt cx="1828801" cy="1707406"/>
            </a:xfrm>
          </p:grpSpPr>
          <p:sp>
            <p:nvSpPr>
              <p:cNvPr id="224" name="Section"/>
              <p:cNvSpPr/>
              <p:nvPr>
                <p:custDataLst>
                  <p:tags r:id="rId3"/>
                </p:custDataLst>
              </p:nvPr>
            </p:nvSpPr>
            <p:spPr>
              <a:xfrm>
                <a:off x="595686" y="2577346"/>
                <a:ext cx="1828800" cy="28158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전체보기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5" name="Chevron"/>
              <p:cNvSpPr>
                <a:spLocks noChangeAspect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244478" y="2707446"/>
                <a:ext cx="86493" cy="4888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7" name="Section"/>
              <p:cNvSpPr/>
              <p:nvPr>
                <p:custDataLst>
                  <p:tags r:id="rId5"/>
                </p:custDataLst>
              </p:nvPr>
            </p:nvSpPr>
            <p:spPr>
              <a:xfrm>
                <a:off x="595686" y="2876805"/>
                <a:ext cx="1828800" cy="28158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질문하기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8" name="Chevron"/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 rot="16200000">
                <a:off x="2244478" y="2993156"/>
                <a:ext cx="86492" cy="4888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9" name="Section"/>
              <p:cNvSpPr/>
              <p:nvPr>
                <p:custDataLst>
                  <p:tags r:id="rId7"/>
                </p:custDataLst>
              </p:nvPr>
            </p:nvSpPr>
            <p:spPr>
              <a:xfrm>
                <a:off x="595686" y="3158393"/>
                <a:ext cx="1828800" cy="28159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배변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0" name="Chevron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 bwMode="auto">
              <a:xfrm rot="16200000">
                <a:off x="2244478" y="3274748"/>
                <a:ext cx="86492" cy="48886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1" name="Section"/>
              <p:cNvSpPr/>
              <p:nvPr>
                <p:custDataLst>
                  <p:tags r:id="rId9"/>
                </p:custDataLst>
              </p:nvPr>
            </p:nvSpPr>
            <p:spPr>
              <a:xfrm>
                <a:off x="595686" y="3439982"/>
                <a:ext cx="1828800" cy="28159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교육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2" name="Chevron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 bwMode="auto">
              <a:xfrm rot="16200000">
                <a:off x="2244478" y="3556337"/>
                <a:ext cx="86492" cy="48886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3" name="Section"/>
              <p:cNvSpPr/>
              <p:nvPr>
                <p:custDataLst>
                  <p:tags r:id="rId11"/>
                </p:custDataLst>
              </p:nvPr>
            </p:nvSpPr>
            <p:spPr>
              <a:xfrm>
                <a:off x="595685" y="3721573"/>
                <a:ext cx="1828800" cy="28159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아파요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4" name="Chevr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 rot="16200000">
                <a:off x="2244475" y="3837926"/>
                <a:ext cx="86492" cy="4888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5" name="Section"/>
              <p:cNvSpPr/>
              <p:nvPr>
                <p:custDataLst>
                  <p:tags r:id="rId13"/>
                </p:custDataLst>
              </p:nvPr>
            </p:nvSpPr>
            <p:spPr>
              <a:xfrm>
                <a:off x="595685" y="4003162"/>
                <a:ext cx="1828800" cy="28159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이유식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6" name="Chevron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 rot="16200000">
                <a:off x="2244475" y="4119515"/>
                <a:ext cx="86492" cy="4888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1" name="Section"/>
              <p:cNvSpPr/>
              <p:nvPr>
                <p:custDataLst>
                  <p:tags r:id="rId15"/>
                </p:custDataLst>
              </p:nvPr>
            </p:nvSpPr>
            <p:spPr>
              <a:xfrm>
                <a:off x="595686" y="2578969"/>
                <a:ext cx="1828800" cy="28158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전체보기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2" name="Chevron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auto">
              <a:xfrm rot="16200000">
                <a:off x="2244478" y="2695320"/>
                <a:ext cx="86492" cy="4888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73" name="타원 272"/>
            <p:cNvSpPr/>
            <p:nvPr/>
          </p:nvSpPr>
          <p:spPr>
            <a:xfrm>
              <a:off x="5323840" y="2672080"/>
              <a:ext cx="78740" cy="1117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4" name="타원 273"/>
            <p:cNvSpPr/>
            <p:nvPr/>
          </p:nvSpPr>
          <p:spPr>
            <a:xfrm>
              <a:off x="5323840" y="2915920"/>
              <a:ext cx="78740" cy="1117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5" name="타원 274"/>
            <p:cNvSpPr/>
            <p:nvPr/>
          </p:nvSpPr>
          <p:spPr>
            <a:xfrm>
              <a:off x="5323840" y="3167380"/>
              <a:ext cx="78740" cy="1117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타원 275"/>
            <p:cNvSpPr/>
            <p:nvPr/>
          </p:nvSpPr>
          <p:spPr>
            <a:xfrm>
              <a:off x="5323840" y="3392170"/>
              <a:ext cx="78740" cy="1117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타원 276"/>
            <p:cNvSpPr/>
            <p:nvPr/>
          </p:nvSpPr>
          <p:spPr>
            <a:xfrm>
              <a:off x="5323840" y="3632200"/>
              <a:ext cx="78740" cy="1117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타원 277"/>
            <p:cNvSpPr/>
            <p:nvPr/>
          </p:nvSpPr>
          <p:spPr>
            <a:xfrm>
              <a:off x="5323840" y="3883660"/>
              <a:ext cx="78740" cy="1117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7" name="Picture 17" descr="사람에 대한 이미지 검색결과"/>
            <p:cNvPicPr>
              <a:picLocks noChangeAspect="1" noChangeArrowheads="1"/>
            </p:cNvPicPr>
            <p:nvPr/>
          </p:nvPicPr>
          <p:blipFill>
            <a:blip r:embed="rId42" cstate="email"/>
            <a:srcRect/>
            <a:stretch>
              <a:fillRect/>
            </a:stretch>
          </p:blipFill>
          <p:spPr bwMode="auto">
            <a:xfrm>
              <a:off x="5338250" y="1944995"/>
              <a:ext cx="304396" cy="309554"/>
            </a:xfrm>
            <a:prstGeom prst="rect">
              <a:avLst/>
            </a:prstGeom>
            <a:noFill/>
          </p:spPr>
        </p:pic>
        <p:sp>
          <p:nvSpPr>
            <p:cNvPr id="298" name="TextBox 297"/>
            <p:cNvSpPr txBox="1"/>
            <p:nvPr/>
          </p:nvSpPr>
          <p:spPr>
            <a:xfrm>
              <a:off x="5700528" y="191534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닉네임</a:t>
              </a:r>
              <a:endParaRPr lang="ko-KR" altLang="en-US" dirty="0"/>
            </a:p>
          </p:txBody>
        </p:sp>
      </p:grpSp>
      <p:grpSp>
        <p:nvGrpSpPr>
          <p:cNvPr id="306" name="그룹 305"/>
          <p:cNvGrpSpPr/>
          <p:nvPr/>
        </p:nvGrpSpPr>
        <p:grpSpPr>
          <a:xfrm>
            <a:off x="2050814" y="3484880"/>
            <a:ext cx="380683" cy="995680"/>
            <a:chOff x="2423707" y="2362436"/>
            <a:chExt cx="380683" cy="2269782"/>
          </a:xfrm>
        </p:grpSpPr>
        <p:cxnSp>
          <p:nvCxnSpPr>
            <p:cNvPr id="301" name="꺾인 연결선 63"/>
            <p:cNvCxnSpPr/>
            <p:nvPr/>
          </p:nvCxnSpPr>
          <p:spPr>
            <a:xfrm flipH="1">
              <a:off x="2423707" y="2362436"/>
              <a:ext cx="380683" cy="1255507"/>
            </a:xfrm>
            <a:prstGeom prst="bentConnector2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꺾인 연결선 63"/>
            <p:cNvCxnSpPr/>
            <p:nvPr/>
          </p:nvCxnSpPr>
          <p:spPr>
            <a:xfrm rot="16200000" flipV="1">
              <a:off x="2106912" y="3934739"/>
              <a:ext cx="1014274" cy="380683"/>
            </a:xfrm>
            <a:prstGeom prst="bentConnector3">
              <a:avLst>
                <a:gd name="adj1" fmla="val 82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" name="TextBox 306"/>
          <p:cNvSpPr txBox="1"/>
          <p:nvPr/>
        </p:nvSpPr>
        <p:spPr>
          <a:xfrm>
            <a:off x="1323827" y="37388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분류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3" cstate="email"/>
          <a:srcRect/>
          <a:stretch>
            <a:fillRect/>
          </a:stretch>
        </p:blipFill>
        <p:spPr bwMode="auto">
          <a:xfrm flipV="1">
            <a:off x="5489112" y="2686422"/>
            <a:ext cx="1119378" cy="19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" name="Button"/>
          <p:cNvSpPr/>
          <p:nvPr/>
        </p:nvSpPr>
        <p:spPr>
          <a:xfrm>
            <a:off x="5065436" y="2534412"/>
            <a:ext cx="464062" cy="13258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50" dirty="0" smtClea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endParaRPr lang="en-US" sz="85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4" cstate="email"/>
          <a:srcRect/>
          <a:stretch>
            <a:fillRect/>
          </a:stretch>
        </p:blipFill>
        <p:spPr bwMode="auto">
          <a:xfrm>
            <a:off x="5554627" y="2539746"/>
            <a:ext cx="947964" cy="144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5" cstate="email"/>
          <a:srcRect/>
          <a:stretch>
            <a:fillRect/>
          </a:stretch>
        </p:blipFill>
        <p:spPr bwMode="auto">
          <a:xfrm>
            <a:off x="5852586" y="3103556"/>
            <a:ext cx="1194816" cy="163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0" name="내용 개체 틀 2"/>
          <p:cNvSpPr txBox="1">
            <a:spLocks/>
          </p:cNvSpPr>
          <p:nvPr/>
        </p:nvSpPr>
        <p:spPr>
          <a:xfrm>
            <a:off x="7577873" y="3390218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다양한 기준으로 순서 나열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321" name="내용 개체 틀 2"/>
          <p:cNvSpPr txBox="1">
            <a:spLocks/>
          </p:cNvSpPr>
          <p:nvPr/>
        </p:nvSpPr>
        <p:spPr>
          <a:xfrm>
            <a:off x="7577873" y="4060069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해쉬태그 및 검색 기능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322" name="Arrow (Long)"/>
          <p:cNvSpPr>
            <a:spLocks noEditPoints="1"/>
          </p:cNvSpPr>
          <p:nvPr/>
        </p:nvSpPr>
        <p:spPr bwMode="auto">
          <a:xfrm>
            <a:off x="5348176" y="6007506"/>
            <a:ext cx="3646968" cy="276225"/>
          </a:xfrm>
          <a:custGeom>
            <a:avLst/>
            <a:gdLst>
              <a:gd name="T0" fmla="*/ 11772 w 13350"/>
              <a:gd name="T1" fmla="*/ 0 h 1966"/>
              <a:gd name="T2" fmla="*/ 13326 w 13350"/>
              <a:gd name="T3" fmla="*/ 1133 h 1966"/>
              <a:gd name="T4" fmla="*/ 11394 w 13350"/>
              <a:gd name="T5" fmla="*/ 1966 h 1966"/>
              <a:gd name="T6" fmla="*/ 0 w 13350"/>
              <a:gd name="T7" fmla="*/ 1535 h 1966"/>
              <a:gd name="T8" fmla="*/ 12580 w 13350"/>
              <a:gd name="T9" fmla="*/ 1078 h 1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50" h="1966">
                <a:moveTo>
                  <a:pt x="11772" y="0"/>
                </a:moveTo>
                <a:cubicBezTo>
                  <a:pt x="12689" y="805"/>
                  <a:pt x="13350" y="921"/>
                  <a:pt x="13326" y="1133"/>
                </a:cubicBezTo>
                <a:cubicBezTo>
                  <a:pt x="13296" y="1387"/>
                  <a:pt x="13084" y="1001"/>
                  <a:pt x="11394" y="1966"/>
                </a:cubicBezTo>
                <a:moveTo>
                  <a:pt x="0" y="1535"/>
                </a:moveTo>
                <a:cubicBezTo>
                  <a:pt x="4034" y="904"/>
                  <a:pt x="8497" y="170"/>
                  <a:pt x="12580" y="1078"/>
                </a:cubicBezTo>
              </a:path>
            </a:pathLst>
          </a:custGeom>
          <a:noFill/>
          <a:ln w="38100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lc="http://schemas.openxmlformats.org/drawingml/2006/lockedCanvas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grpSp>
        <p:nvGrpSpPr>
          <p:cNvPr id="323" name="그룹 322"/>
          <p:cNvGrpSpPr/>
          <p:nvPr/>
        </p:nvGrpSpPr>
        <p:grpSpPr>
          <a:xfrm>
            <a:off x="9196292" y="5998116"/>
            <a:ext cx="1938168" cy="368734"/>
            <a:chOff x="5411101" y="5647241"/>
            <a:chExt cx="1938168" cy="368734"/>
          </a:xfrm>
        </p:grpSpPr>
        <p:pic>
          <p:nvPicPr>
            <p:cNvPr id="324" name="Picture 6" descr="홈에 대한 이미지 검색결과"/>
            <p:cNvPicPr>
              <a:picLocks noChangeAspect="1" noChangeArrowheads="1"/>
            </p:cNvPicPr>
            <p:nvPr/>
          </p:nvPicPr>
          <p:blipFill>
            <a:blip r:embed="rId46" cstate="email"/>
            <a:srcRect/>
            <a:stretch>
              <a:fillRect/>
            </a:stretch>
          </p:blipFill>
          <p:spPr bwMode="auto">
            <a:xfrm flipH="1">
              <a:off x="5411101" y="5647241"/>
              <a:ext cx="299376" cy="299376"/>
            </a:xfrm>
            <a:prstGeom prst="rect">
              <a:avLst/>
            </a:prstGeom>
            <a:noFill/>
          </p:spPr>
        </p:pic>
        <p:pic>
          <p:nvPicPr>
            <p:cNvPr id="325" name="Picture 8" descr="관련 이미지"/>
            <p:cNvPicPr>
              <a:picLocks noChangeAspect="1" noChangeArrowheads="1"/>
            </p:cNvPicPr>
            <p:nvPr/>
          </p:nvPicPr>
          <p:blipFill>
            <a:blip r:embed="rId47" cstate="email"/>
            <a:srcRect/>
            <a:stretch>
              <a:fillRect/>
            </a:stretch>
          </p:blipFill>
          <p:spPr bwMode="auto">
            <a:xfrm>
              <a:off x="6467889" y="5661645"/>
              <a:ext cx="354330" cy="354330"/>
            </a:xfrm>
            <a:prstGeom prst="rect">
              <a:avLst/>
            </a:prstGeom>
            <a:noFill/>
          </p:spPr>
        </p:pic>
        <p:pic>
          <p:nvPicPr>
            <p:cNvPr id="326" name="Picture 15" descr="공유하기에 대한 이미지 검색결과"/>
            <p:cNvPicPr>
              <a:picLocks noChangeAspect="1" noChangeArrowheads="1"/>
            </p:cNvPicPr>
            <p:nvPr/>
          </p:nvPicPr>
          <p:blipFill>
            <a:blip r:embed="rId48" cstate="email"/>
            <a:srcRect/>
            <a:stretch>
              <a:fillRect/>
            </a:stretch>
          </p:blipFill>
          <p:spPr bwMode="auto">
            <a:xfrm>
              <a:off x="5970854" y="5659282"/>
              <a:ext cx="303027" cy="303027"/>
            </a:xfrm>
            <a:prstGeom prst="rect">
              <a:avLst/>
            </a:prstGeom>
            <a:noFill/>
          </p:spPr>
        </p:pic>
        <p:pic>
          <p:nvPicPr>
            <p:cNvPr id="327" name="Picture 4" descr="알림에 대한 이미지 검색결과"/>
            <p:cNvPicPr>
              <a:picLocks noChangeAspect="1" noChangeArrowheads="1"/>
            </p:cNvPicPr>
            <p:nvPr/>
          </p:nvPicPr>
          <p:blipFill>
            <a:blip r:embed="rId49" cstate="email"/>
            <a:srcRect/>
            <a:stretch>
              <a:fillRect/>
            </a:stretch>
          </p:blipFill>
          <p:spPr bwMode="auto">
            <a:xfrm>
              <a:off x="7013989" y="5656565"/>
              <a:ext cx="335280" cy="335280"/>
            </a:xfrm>
            <a:prstGeom prst="rect">
              <a:avLst/>
            </a:prstGeom>
            <a:noFill/>
          </p:spPr>
        </p:pic>
      </p:grpSp>
      <p:sp>
        <p:nvSpPr>
          <p:cNvPr id="86" name="TextBox 85"/>
          <p:cNvSpPr txBox="1"/>
          <p:nvPr/>
        </p:nvSpPr>
        <p:spPr>
          <a:xfrm>
            <a:off x="6654800" y="3743960"/>
            <a:ext cx="3770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 smtClean="0"/>
              <a:t>닉네임</a:t>
            </a:r>
            <a:endParaRPr lang="ko-KR" altLang="en-US" sz="50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6654800" y="4353560"/>
            <a:ext cx="3770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 smtClean="0"/>
              <a:t>닉네임</a:t>
            </a:r>
            <a:endParaRPr lang="ko-KR" altLang="en-US" sz="5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6654800" y="5019040"/>
            <a:ext cx="3770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 smtClean="0"/>
              <a:t>닉네임</a:t>
            </a:r>
            <a:endParaRPr lang="ko-KR" altLang="en-US" sz="5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6654800" y="5725160"/>
            <a:ext cx="3770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 smtClean="0"/>
              <a:t>닉네임</a:t>
            </a:r>
            <a:endParaRPr lang="ko-KR" altLang="en-US" sz="500" b="1" dirty="0"/>
          </a:p>
        </p:txBody>
      </p:sp>
      <p:sp>
        <p:nvSpPr>
          <p:cNvPr id="91" name="내용 개체 틀 2"/>
          <p:cNvSpPr txBox="1">
            <a:spLocks/>
          </p:cNvSpPr>
          <p:nvPr/>
        </p:nvSpPr>
        <p:spPr>
          <a:xfrm>
            <a:off x="7577873" y="4669669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커스텀  리스트 뷰 형식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204602" y="5135277"/>
            <a:ext cx="279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어댑터를 이용하여 구성 </a:t>
            </a:r>
            <a:r>
              <a:rPr lang="en-US" sz="1600" dirty="0" smtClean="0"/>
              <a:t> </a:t>
            </a:r>
            <a:endParaRPr lang="ko-KR" altLang="en-US" sz="1600" b="1" dirty="0" smtClean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8559207" y="2872197"/>
            <a:ext cx="2760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ExpandableListView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105" name="Arrow"/>
          <p:cNvSpPr>
            <a:spLocks noEditPoints="1"/>
          </p:cNvSpPr>
          <p:nvPr/>
        </p:nvSpPr>
        <p:spPr bwMode="auto">
          <a:xfrm>
            <a:off x="6702136" y="4730741"/>
            <a:ext cx="826389" cy="307707"/>
          </a:xfrm>
          <a:custGeom>
            <a:avLst/>
            <a:gdLst>
              <a:gd name="T0" fmla="*/ 1745 w 3666"/>
              <a:gd name="T1" fmla="*/ 3 h 1798"/>
              <a:gd name="T2" fmla="*/ 3581 w 3666"/>
              <a:gd name="T3" fmla="*/ 911 h 1798"/>
              <a:gd name="T4" fmla="*/ 2454 w 3666"/>
              <a:gd name="T5" fmla="*/ 1503 h 1798"/>
              <a:gd name="T6" fmla="*/ 1664 w 3666"/>
              <a:gd name="T7" fmla="*/ 1798 h 1798"/>
              <a:gd name="T8" fmla="*/ 0 w 3666"/>
              <a:gd name="T9" fmla="*/ 901 h 1798"/>
              <a:gd name="T10" fmla="*/ 1581 w 3666"/>
              <a:gd name="T11" fmla="*/ 849 h 1798"/>
              <a:gd name="T12" fmla="*/ 3119 w 3666"/>
              <a:gd name="T13" fmla="*/ 911 h 1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66" h="1798">
                <a:moveTo>
                  <a:pt x="1745" y="3"/>
                </a:moveTo>
                <a:cubicBezTo>
                  <a:pt x="1928" y="0"/>
                  <a:pt x="3423" y="529"/>
                  <a:pt x="3581" y="911"/>
                </a:cubicBezTo>
                <a:cubicBezTo>
                  <a:pt x="3666" y="1117"/>
                  <a:pt x="3022" y="1318"/>
                  <a:pt x="2454" y="1503"/>
                </a:cubicBezTo>
                <a:cubicBezTo>
                  <a:pt x="2117" y="1612"/>
                  <a:pt x="1849" y="1671"/>
                  <a:pt x="1664" y="1798"/>
                </a:cubicBezTo>
                <a:moveTo>
                  <a:pt x="0" y="901"/>
                </a:moveTo>
                <a:cubicBezTo>
                  <a:pt x="495" y="871"/>
                  <a:pt x="1101" y="836"/>
                  <a:pt x="1581" y="849"/>
                </a:cubicBezTo>
                <a:cubicBezTo>
                  <a:pt x="2150" y="864"/>
                  <a:pt x="2539" y="911"/>
                  <a:pt x="3119" y="911"/>
                </a:cubicBezTo>
              </a:path>
            </a:pathLst>
          </a:custGeom>
          <a:noFill/>
          <a:ln w="38100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lc="http://schemas.openxmlformats.org/drawingml/2006/lockedCanvas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8664326" y="2018935"/>
            <a:ext cx="1531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EditText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110" name="타원 109"/>
          <p:cNvSpPr/>
          <p:nvPr/>
        </p:nvSpPr>
        <p:spPr>
          <a:xfrm>
            <a:off x="5113713" y="2663537"/>
            <a:ext cx="253477" cy="2209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1" name="타원 110"/>
          <p:cNvSpPr/>
          <p:nvPr/>
        </p:nvSpPr>
        <p:spPr>
          <a:xfrm>
            <a:off x="7285413" y="4180609"/>
            <a:ext cx="253477" cy="2209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2" name="타원 111"/>
          <p:cNvSpPr/>
          <p:nvPr/>
        </p:nvSpPr>
        <p:spPr>
          <a:xfrm>
            <a:off x="1975659" y="2850574"/>
            <a:ext cx="253477" cy="2209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3" name="타원 112"/>
          <p:cNvSpPr/>
          <p:nvPr/>
        </p:nvSpPr>
        <p:spPr>
          <a:xfrm>
            <a:off x="7295805" y="3536374"/>
            <a:ext cx="253477" cy="2209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4" name="타원 113"/>
          <p:cNvSpPr/>
          <p:nvPr/>
        </p:nvSpPr>
        <p:spPr>
          <a:xfrm>
            <a:off x="8449195" y="2133601"/>
            <a:ext cx="253477" cy="2209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5" name="직사각형 114"/>
          <p:cNvSpPr/>
          <p:nvPr/>
        </p:nvSpPr>
        <p:spPr>
          <a:xfrm>
            <a:off x="8642335" y="1656461"/>
            <a:ext cx="2760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ExpandableListView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116" name="타원 115"/>
          <p:cNvSpPr/>
          <p:nvPr/>
        </p:nvSpPr>
        <p:spPr>
          <a:xfrm>
            <a:off x="8459587" y="1728356"/>
            <a:ext cx="253477" cy="2209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7" name="타원 116"/>
          <p:cNvSpPr/>
          <p:nvPr/>
        </p:nvSpPr>
        <p:spPr>
          <a:xfrm>
            <a:off x="3441853" y="4769011"/>
            <a:ext cx="220904" cy="22090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+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개발방법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어플 </a:t>
            </a:r>
            <a:r>
              <a:rPr lang="en-US" altLang="ko-KR" sz="2000" dirty="0" smtClean="0">
                <a:solidFill>
                  <a:srgbClr val="496F74"/>
                </a:solidFill>
              </a:rPr>
              <a:t>– </a:t>
            </a:r>
            <a:r>
              <a:rPr lang="ko-KR" altLang="en-US" sz="2000" dirty="0" smtClean="0">
                <a:solidFill>
                  <a:srgbClr val="496F74"/>
                </a:solidFill>
              </a:rPr>
              <a:t>슬라이딩 메뉴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93186" name="AutoShape 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88" name="AutoShape 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0" name="AutoShape 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2" name="AutoShape 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4" name="AutoShape 1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6" name="AutoShape 1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8" name="AutoShape 1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0" name="AutoShape 1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2" name="AutoShape 1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4" name="AutoShape 2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8" name="그룹 298"/>
          <p:cNvGrpSpPr/>
          <p:nvPr/>
        </p:nvGrpSpPr>
        <p:grpSpPr>
          <a:xfrm>
            <a:off x="1615158" y="1685399"/>
            <a:ext cx="3542536" cy="5011054"/>
            <a:chOff x="4497571" y="1157079"/>
            <a:chExt cx="3542536" cy="5011054"/>
          </a:xfrm>
        </p:grpSpPr>
        <p:grpSp>
          <p:nvGrpSpPr>
            <p:cNvPr id="9" name="그룹 189"/>
            <p:cNvGrpSpPr/>
            <p:nvPr/>
          </p:nvGrpSpPr>
          <p:grpSpPr>
            <a:xfrm>
              <a:off x="4497571" y="1157079"/>
              <a:ext cx="3542536" cy="5011054"/>
              <a:chOff x="7059874" y="1167239"/>
              <a:chExt cx="3542536" cy="5011054"/>
            </a:xfrm>
          </p:grpSpPr>
          <p:sp>
            <p:nvSpPr>
              <p:cNvPr id="191" name="Button"/>
              <p:cNvSpPr/>
              <p:nvPr/>
            </p:nvSpPr>
            <p:spPr>
              <a:xfrm>
                <a:off x="8097398" y="2963109"/>
                <a:ext cx="1285296" cy="34124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4572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 smtClea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ID</a:t>
                </a:r>
                <a:endParaRPr lang="en-US" sz="1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0" name="그룹 89"/>
              <p:cNvGrpSpPr/>
              <p:nvPr/>
            </p:nvGrpSpPr>
            <p:grpSpPr>
              <a:xfrm>
                <a:off x="7059874" y="1167239"/>
                <a:ext cx="3542536" cy="5011054"/>
                <a:chOff x="1654497" y="1167239"/>
                <a:chExt cx="3542536" cy="5011054"/>
              </a:xfrm>
            </p:grpSpPr>
            <p:pic>
              <p:nvPicPr>
                <p:cNvPr id="193" name="Picture 2" descr="스마트폰 그림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40"/>
                <a:srcRect/>
                <a:stretch>
                  <a:fillRect/>
                </a:stretch>
              </p:blipFill>
              <p:spPr bwMode="auto">
                <a:xfrm>
                  <a:off x="1654497" y="1167239"/>
                  <a:ext cx="3542536" cy="5011054"/>
                </a:xfrm>
                <a:prstGeom prst="rect">
                  <a:avLst/>
                </a:prstGeom>
                <a:noFill/>
              </p:spPr>
            </p:pic>
            <p:sp>
              <p:nvSpPr>
                <p:cNvPr id="194" name="TextBox 193"/>
                <p:cNvSpPr txBox="1"/>
                <p:nvPr/>
              </p:nvSpPr>
              <p:spPr>
                <a:xfrm>
                  <a:off x="3993266" y="2593309"/>
                  <a:ext cx="457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 smtClean="0"/>
                    <a:t>  </a:t>
                  </a:r>
                  <a:endParaRPr lang="ko-KR" altLang="en-US" dirty="0"/>
                </a:p>
              </p:txBody>
            </p:sp>
          </p:grpSp>
        </p:grpSp>
        <p:grpSp>
          <p:nvGrpSpPr>
            <p:cNvPr id="11" name="Accordion"/>
            <p:cNvGrpSpPr/>
            <p:nvPr>
              <p:custDataLst>
                <p:tags r:id="rId5"/>
              </p:custDataLst>
            </p:nvPr>
          </p:nvGrpSpPr>
          <p:grpSpPr>
            <a:xfrm>
              <a:off x="5253892" y="2338086"/>
              <a:ext cx="2038161" cy="3532535"/>
              <a:chOff x="595685" y="1261241"/>
              <a:chExt cx="1828799" cy="2679450"/>
            </a:xfrm>
          </p:grpSpPr>
          <p:sp>
            <p:nvSpPr>
              <p:cNvPr id="251" name="Section"/>
              <p:cNvSpPr/>
              <p:nvPr>
                <p:custDataLst>
                  <p:tags r:id="rId21"/>
                </p:custDataLst>
              </p:nvPr>
            </p:nvSpPr>
            <p:spPr>
              <a:xfrm>
                <a:off x="595685" y="1261241"/>
                <a:ext cx="1828799" cy="18032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육아정보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2" name="Chevron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2288116" y="1335754"/>
                <a:ext cx="65524" cy="3130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3" name="Panel"/>
              <p:cNvSpPr/>
              <p:nvPr>
                <p:custDataLst>
                  <p:tags r:id="rId23"/>
                </p:custDataLst>
              </p:nvPr>
            </p:nvSpPr>
            <p:spPr>
              <a:xfrm>
                <a:off x="595685" y="1441571"/>
                <a:ext cx="1828799" cy="126750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4" name="Section"/>
              <p:cNvSpPr/>
              <p:nvPr>
                <p:custDataLst>
                  <p:tags r:id="rId24"/>
                </p:custDataLst>
              </p:nvPr>
            </p:nvSpPr>
            <p:spPr>
              <a:xfrm>
                <a:off x="595685" y="2703862"/>
                <a:ext cx="1828799" cy="18032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육아일기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5" name="Chevron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auto">
              <a:xfrm rot="16200000">
                <a:off x="2293183" y="3353489"/>
                <a:ext cx="55390" cy="37035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6" name="Section"/>
              <p:cNvSpPr/>
              <p:nvPr>
                <p:custDataLst>
                  <p:tags r:id="rId26"/>
                </p:custDataLst>
              </p:nvPr>
            </p:nvSpPr>
            <p:spPr>
              <a:xfrm>
                <a:off x="595685" y="2884190"/>
                <a:ext cx="1828799" cy="18032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갤러리</a:t>
                </a:r>
                <a:r>
                  <a:rPr lang="en-US" altLang="ko-KR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</a:t>
                </a:r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포토 북</a:t>
                </a:r>
                <a:r>
                  <a:rPr lang="en-US" altLang="ko-KR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7" name="Chevron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auto">
              <a:xfrm rot="16200000">
                <a:off x="2293184" y="3533822"/>
                <a:ext cx="55389" cy="3703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8" name="Section"/>
              <p:cNvSpPr/>
              <p:nvPr>
                <p:custDataLst>
                  <p:tags r:id="rId28"/>
                </p:custDataLst>
              </p:nvPr>
            </p:nvSpPr>
            <p:spPr>
              <a:xfrm>
                <a:off x="595685" y="3064519"/>
                <a:ext cx="1828799" cy="18032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아기울음분석기록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9" name="Chevron"/>
              <p:cNvSpPr>
                <a:spLocks noChangeAspect="1"/>
              </p:cNvSpPr>
              <p:nvPr>
                <p:custDataLst>
                  <p:tags r:id="rId29"/>
                </p:custDataLst>
              </p:nvPr>
            </p:nvSpPr>
            <p:spPr bwMode="auto">
              <a:xfrm rot="16200000">
                <a:off x="2293184" y="3714151"/>
                <a:ext cx="55389" cy="3703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0" name="Section"/>
              <p:cNvSpPr/>
              <p:nvPr>
                <p:custDataLst>
                  <p:tags r:id="rId30"/>
                </p:custDataLst>
              </p:nvPr>
            </p:nvSpPr>
            <p:spPr>
              <a:xfrm>
                <a:off x="595685" y="3244849"/>
                <a:ext cx="1828798" cy="18032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커뮤니티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1" name="Chevron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auto">
              <a:xfrm rot="16200000">
                <a:off x="2293181" y="3894480"/>
                <a:ext cx="55389" cy="3703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3" name="Chevron"/>
              <p:cNvSpPr>
                <a:spLocks noChangeAspect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288116" y="2783598"/>
                <a:ext cx="65524" cy="3130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0" name="Chevron"/>
              <p:cNvSpPr>
                <a:spLocks noChangeAspect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288116" y="2959882"/>
                <a:ext cx="65524" cy="3130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1" name="Chevron"/>
              <p:cNvSpPr>
                <a:spLocks noChangeAspect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288116" y="3150616"/>
                <a:ext cx="65524" cy="3130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Chevron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2288116" y="3315340"/>
                <a:ext cx="65524" cy="3130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8" name="Section"/>
              <p:cNvSpPr/>
              <p:nvPr>
                <p:custDataLst>
                  <p:tags r:id="rId36"/>
                </p:custDataLst>
              </p:nvPr>
            </p:nvSpPr>
            <p:spPr>
              <a:xfrm>
                <a:off x="595685" y="3423640"/>
                <a:ext cx="1828799" cy="18032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장애부모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Chevron"/>
              <p:cNvSpPr>
                <a:spLocks noChangeAspect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288116" y="3497404"/>
                <a:ext cx="65524" cy="3130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2" name="Accordion"/>
            <p:cNvGrpSpPr/>
            <p:nvPr>
              <p:custDataLst>
                <p:tags r:id="rId6"/>
              </p:custDataLst>
            </p:nvPr>
          </p:nvGrpSpPr>
          <p:grpSpPr>
            <a:xfrm>
              <a:off x="5443079" y="2615873"/>
              <a:ext cx="1544035" cy="1441552"/>
              <a:chOff x="595685" y="2577346"/>
              <a:chExt cx="1828801" cy="1707406"/>
            </a:xfrm>
          </p:grpSpPr>
          <p:sp>
            <p:nvSpPr>
              <p:cNvPr id="224" name="Section"/>
              <p:cNvSpPr/>
              <p:nvPr>
                <p:custDataLst>
                  <p:tags r:id="rId7"/>
                </p:custDataLst>
              </p:nvPr>
            </p:nvSpPr>
            <p:spPr>
              <a:xfrm>
                <a:off x="595686" y="2577346"/>
                <a:ext cx="1828800" cy="28158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전체보기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5" name="Chevron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244478" y="2707446"/>
                <a:ext cx="86493" cy="4888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7" name="Section"/>
              <p:cNvSpPr/>
              <p:nvPr>
                <p:custDataLst>
                  <p:tags r:id="rId9"/>
                </p:custDataLst>
              </p:nvPr>
            </p:nvSpPr>
            <p:spPr>
              <a:xfrm>
                <a:off x="595686" y="2876805"/>
                <a:ext cx="1828800" cy="28158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질문하기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8" name="Chevron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 bwMode="auto">
              <a:xfrm rot="16200000">
                <a:off x="2244478" y="2993156"/>
                <a:ext cx="86492" cy="4888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9" name="Section"/>
              <p:cNvSpPr/>
              <p:nvPr>
                <p:custDataLst>
                  <p:tags r:id="rId11"/>
                </p:custDataLst>
              </p:nvPr>
            </p:nvSpPr>
            <p:spPr>
              <a:xfrm>
                <a:off x="595686" y="3158393"/>
                <a:ext cx="1828800" cy="28159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배변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0" name="Chevr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 rot="16200000">
                <a:off x="2244478" y="3274748"/>
                <a:ext cx="86492" cy="48886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1" name="Section"/>
              <p:cNvSpPr/>
              <p:nvPr>
                <p:custDataLst>
                  <p:tags r:id="rId13"/>
                </p:custDataLst>
              </p:nvPr>
            </p:nvSpPr>
            <p:spPr>
              <a:xfrm>
                <a:off x="595686" y="3439982"/>
                <a:ext cx="1828800" cy="28159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교육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2" name="Chevron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 rot="16200000">
                <a:off x="2244478" y="3556337"/>
                <a:ext cx="86492" cy="48886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3" name="Section"/>
              <p:cNvSpPr/>
              <p:nvPr>
                <p:custDataLst>
                  <p:tags r:id="rId15"/>
                </p:custDataLst>
              </p:nvPr>
            </p:nvSpPr>
            <p:spPr>
              <a:xfrm>
                <a:off x="595685" y="3721573"/>
                <a:ext cx="1828800" cy="28159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아파요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4" name="Chevron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auto">
              <a:xfrm rot="16200000">
                <a:off x="2244475" y="3837926"/>
                <a:ext cx="86492" cy="4888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5" name="Section"/>
              <p:cNvSpPr/>
              <p:nvPr>
                <p:custDataLst>
                  <p:tags r:id="rId17"/>
                </p:custDataLst>
              </p:nvPr>
            </p:nvSpPr>
            <p:spPr>
              <a:xfrm>
                <a:off x="595685" y="4003162"/>
                <a:ext cx="1828800" cy="28159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이유식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6" name="Chevron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 rot="16200000">
                <a:off x="2244475" y="4119515"/>
                <a:ext cx="86492" cy="4888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1" name="Section"/>
              <p:cNvSpPr/>
              <p:nvPr>
                <p:custDataLst>
                  <p:tags r:id="rId19"/>
                </p:custDataLst>
              </p:nvPr>
            </p:nvSpPr>
            <p:spPr>
              <a:xfrm>
                <a:off x="595686" y="2578969"/>
                <a:ext cx="1828800" cy="28158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전체보기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2" name="Chevron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 rot="16200000">
                <a:off x="2244478" y="2695320"/>
                <a:ext cx="86492" cy="4888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73" name="타원 272"/>
            <p:cNvSpPr/>
            <p:nvPr/>
          </p:nvSpPr>
          <p:spPr>
            <a:xfrm>
              <a:off x="5323840" y="2672080"/>
              <a:ext cx="78740" cy="1117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4" name="타원 273"/>
            <p:cNvSpPr/>
            <p:nvPr/>
          </p:nvSpPr>
          <p:spPr>
            <a:xfrm>
              <a:off x="5323840" y="2915920"/>
              <a:ext cx="78740" cy="1117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5" name="타원 274"/>
            <p:cNvSpPr/>
            <p:nvPr/>
          </p:nvSpPr>
          <p:spPr>
            <a:xfrm>
              <a:off x="5323840" y="3167380"/>
              <a:ext cx="78740" cy="1117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타원 275"/>
            <p:cNvSpPr/>
            <p:nvPr/>
          </p:nvSpPr>
          <p:spPr>
            <a:xfrm>
              <a:off x="5323840" y="3392170"/>
              <a:ext cx="78740" cy="1117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타원 276"/>
            <p:cNvSpPr/>
            <p:nvPr/>
          </p:nvSpPr>
          <p:spPr>
            <a:xfrm>
              <a:off x="5323840" y="3632200"/>
              <a:ext cx="78740" cy="1117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타원 277"/>
            <p:cNvSpPr/>
            <p:nvPr/>
          </p:nvSpPr>
          <p:spPr>
            <a:xfrm>
              <a:off x="5323840" y="3883660"/>
              <a:ext cx="78740" cy="1117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7" name="Picture 17" descr="사람에 대한 이미지 검색결과"/>
            <p:cNvPicPr>
              <a:picLocks noChangeAspect="1" noChangeArrowheads="1"/>
            </p:cNvPicPr>
            <p:nvPr/>
          </p:nvPicPr>
          <p:blipFill>
            <a:blip r:embed="rId41" cstate="email"/>
            <a:srcRect/>
            <a:stretch>
              <a:fillRect/>
            </a:stretch>
          </p:blipFill>
          <p:spPr bwMode="auto">
            <a:xfrm>
              <a:off x="5338250" y="1944995"/>
              <a:ext cx="304396" cy="309554"/>
            </a:xfrm>
            <a:prstGeom prst="rect">
              <a:avLst/>
            </a:prstGeom>
            <a:noFill/>
          </p:spPr>
        </p:pic>
        <p:sp>
          <p:nvSpPr>
            <p:cNvPr id="298" name="TextBox 297"/>
            <p:cNvSpPr txBox="1"/>
            <p:nvPr/>
          </p:nvSpPr>
          <p:spPr>
            <a:xfrm>
              <a:off x="5700528" y="191534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닉네임</a:t>
              </a:r>
              <a:endParaRPr lang="ko-KR" altLang="en-US" dirty="0"/>
            </a:p>
          </p:txBody>
        </p:sp>
      </p:grpSp>
      <p:sp>
        <p:nvSpPr>
          <p:cNvPr id="110" name="Arrow (Long)"/>
          <p:cNvSpPr>
            <a:spLocks noEditPoints="1"/>
          </p:cNvSpPr>
          <p:nvPr/>
        </p:nvSpPr>
        <p:spPr bwMode="auto">
          <a:xfrm>
            <a:off x="2987039" y="5488876"/>
            <a:ext cx="2865122" cy="421768"/>
          </a:xfrm>
          <a:custGeom>
            <a:avLst/>
            <a:gdLst>
              <a:gd name="T0" fmla="*/ 11772 w 13350"/>
              <a:gd name="T1" fmla="*/ 0 h 1966"/>
              <a:gd name="T2" fmla="*/ 13326 w 13350"/>
              <a:gd name="T3" fmla="*/ 1133 h 1966"/>
              <a:gd name="T4" fmla="*/ 11394 w 13350"/>
              <a:gd name="T5" fmla="*/ 1966 h 1966"/>
              <a:gd name="T6" fmla="*/ 0 w 13350"/>
              <a:gd name="T7" fmla="*/ 1535 h 1966"/>
              <a:gd name="T8" fmla="*/ 12580 w 13350"/>
              <a:gd name="T9" fmla="*/ 1078 h 1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50" h="1966">
                <a:moveTo>
                  <a:pt x="11772" y="0"/>
                </a:moveTo>
                <a:cubicBezTo>
                  <a:pt x="12689" y="805"/>
                  <a:pt x="13350" y="921"/>
                  <a:pt x="13326" y="1133"/>
                </a:cubicBezTo>
                <a:cubicBezTo>
                  <a:pt x="13296" y="1387"/>
                  <a:pt x="13084" y="1001"/>
                  <a:pt x="11394" y="1966"/>
                </a:cubicBezTo>
                <a:moveTo>
                  <a:pt x="0" y="1535"/>
                </a:moveTo>
                <a:cubicBezTo>
                  <a:pt x="4034" y="904"/>
                  <a:pt x="8497" y="170"/>
                  <a:pt x="12580" y="1078"/>
                </a:cubicBezTo>
              </a:path>
            </a:pathLst>
          </a:custGeom>
          <a:noFill/>
          <a:ln w="38100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lc="http://schemas.openxmlformats.org/drawingml/2006/lockedCanvas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2407920" y="5699760"/>
            <a:ext cx="568960" cy="25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내용 개체 틀 2"/>
          <p:cNvSpPr txBox="1">
            <a:spLocks/>
          </p:cNvSpPr>
          <p:nvPr/>
        </p:nvSpPr>
        <p:spPr>
          <a:xfrm>
            <a:off x="6206966" y="5512949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장애부모만 게시물 작성 가능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grpSp>
        <p:nvGrpSpPr>
          <p:cNvPr id="164" name="그룹 163"/>
          <p:cNvGrpSpPr/>
          <p:nvPr/>
        </p:nvGrpSpPr>
        <p:grpSpPr>
          <a:xfrm>
            <a:off x="8433154" y="1689100"/>
            <a:ext cx="2178364" cy="3081380"/>
            <a:chOff x="3716408" y="1472039"/>
            <a:chExt cx="3542536" cy="5011054"/>
          </a:xfrm>
        </p:grpSpPr>
        <p:grpSp>
          <p:nvGrpSpPr>
            <p:cNvPr id="118" name="그룹 40"/>
            <p:cNvGrpSpPr/>
            <p:nvPr/>
          </p:nvGrpSpPr>
          <p:grpSpPr>
            <a:xfrm>
              <a:off x="3716408" y="1472039"/>
              <a:ext cx="3542536" cy="5011054"/>
              <a:chOff x="7059874" y="1614279"/>
              <a:chExt cx="3542536" cy="5011054"/>
            </a:xfrm>
          </p:grpSpPr>
          <p:sp>
            <p:nvSpPr>
              <p:cNvPr id="119" name="Button"/>
              <p:cNvSpPr/>
              <p:nvPr/>
            </p:nvSpPr>
            <p:spPr>
              <a:xfrm>
                <a:off x="8097398" y="2963109"/>
                <a:ext cx="1285296" cy="34124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4572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 smtClea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ID</a:t>
                </a:r>
                <a:endParaRPr lang="en-US" sz="1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20" name="그룹 89"/>
              <p:cNvGrpSpPr/>
              <p:nvPr/>
            </p:nvGrpSpPr>
            <p:grpSpPr>
              <a:xfrm>
                <a:off x="7059874" y="1614279"/>
                <a:ext cx="3542536" cy="5011054"/>
                <a:chOff x="1654497" y="1614279"/>
                <a:chExt cx="3542536" cy="5011054"/>
              </a:xfrm>
            </p:grpSpPr>
            <p:pic>
              <p:nvPicPr>
                <p:cNvPr id="121" name="Picture 2" descr="스마트폰 그림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42" cstate="email"/>
                <a:srcRect/>
                <a:stretch>
                  <a:fillRect/>
                </a:stretch>
              </p:blipFill>
              <p:spPr bwMode="auto">
                <a:xfrm>
                  <a:off x="1654497" y="1614279"/>
                  <a:ext cx="3542536" cy="5011054"/>
                </a:xfrm>
                <a:prstGeom prst="rect">
                  <a:avLst/>
                </a:prstGeom>
                <a:noFill/>
              </p:spPr>
            </p:pic>
            <p:sp>
              <p:nvSpPr>
                <p:cNvPr id="122" name="TextBox 121"/>
                <p:cNvSpPr txBox="1"/>
                <p:nvPr/>
              </p:nvSpPr>
              <p:spPr>
                <a:xfrm>
                  <a:off x="3993266" y="2593309"/>
                  <a:ext cx="457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 smtClean="0"/>
                    <a:t>  </a:t>
                  </a:r>
                  <a:endParaRPr lang="ko-KR" altLang="en-US" dirty="0"/>
                </a:p>
              </p:txBody>
            </p:sp>
          </p:grpSp>
        </p:grpSp>
        <p:grpSp>
          <p:nvGrpSpPr>
            <p:cNvPr id="124" name="Grid View"/>
            <p:cNvGrpSpPr/>
            <p:nvPr>
              <p:custDataLst>
                <p:tags r:id="rId1"/>
              </p:custDataLst>
            </p:nvPr>
          </p:nvGrpSpPr>
          <p:grpSpPr>
            <a:xfrm>
              <a:off x="4545635" y="3321932"/>
              <a:ext cx="2488551" cy="1794072"/>
              <a:chOff x="481497" y="1325559"/>
              <a:chExt cx="3846865" cy="3360730"/>
            </a:xfrm>
          </p:grpSpPr>
          <p:sp>
            <p:nvSpPr>
              <p:cNvPr id="125" name="Grid View Background"/>
              <p:cNvSpPr/>
              <p:nvPr>
                <p:custDataLst>
                  <p:tags r:id="rId2"/>
                </p:custDataLst>
              </p:nvPr>
            </p:nvSpPr>
            <p:spPr>
              <a:xfrm>
                <a:off x="481497" y="1325559"/>
                <a:ext cx="2916464" cy="336073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26" name="Scroll Bar"/>
              <p:cNvGrpSpPr/>
              <p:nvPr/>
            </p:nvGrpSpPr>
            <p:grpSpPr>
              <a:xfrm>
                <a:off x="4240022" y="1376104"/>
                <a:ext cx="88340" cy="3259614"/>
                <a:chOff x="6605504" y="2002284"/>
                <a:chExt cx="88340" cy="3259614"/>
              </a:xfrm>
            </p:grpSpPr>
            <p:sp>
              <p:nvSpPr>
                <p:cNvPr id="146" name="Arrow Up"/>
                <p:cNvSpPr>
                  <a:spLocks noChangeAspect="1"/>
                </p:cNvSpPr>
                <p:nvPr>
                  <p:custDataLst>
                    <p:tags r:id="rId3"/>
                  </p:custDataLst>
                </p:nvPr>
              </p:nvSpPr>
              <p:spPr bwMode="auto">
                <a:xfrm>
                  <a:off x="6605509" y="2002284"/>
                  <a:ext cx="88331" cy="59475"/>
                </a:xfrm>
                <a:custGeom>
                  <a:avLst/>
                  <a:gdLst>
                    <a:gd name="T0" fmla="*/ 205 w 205"/>
                    <a:gd name="T1" fmla="*/ 94 h 116"/>
                    <a:gd name="T2" fmla="*/ 103 w 205"/>
                    <a:gd name="T3" fmla="*/ 0 h 116"/>
                    <a:gd name="T4" fmla="*/ 0 w 205"/>
                    <a:gd name="T5" fmla="*/ 94 h 116"/>
                    <a:gd name="T6" fmla="*/ 20 w 205"/>
                    <a:gd name="T7" fmla="*/ 116 h 116"/>
                    <a:gd name="T8" fmla="*/ 103 w 205"/>
                    <a:gd name="T9" fmla="*/ 39 h 116"/>
                    <a:gd name="T10" fmla="*/ 187 w 205"/>
                    <a:gd name="T11" fmla="*/ 116 h 116"/>
                    <a:gd name="T12" fmla="*/ 205 w 205"/>
                    <a:gd name="T13" fmla="*/ 94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5" h="116">
                      <a:moveTo>
                        <a:pt x="205" y="94"/>
                      </a:moveTo>
                      <a:cubicBezTo>
                        <a:pt x="171" y="63"/>
                        <a:pt x="137" y="31"/>
                        <a:pt x="103" y="0"/>
                      </a:cubicBezTo>
                      <a:cubicBezTo>
                        <a:pt x="69" y="31"/>
                        <a:pt x="35" y="63"/>
                        <a:pt x="0" y="94"/>
                      </a:cubicBezTo>
                      <a:lnTo>
                        <a:pt x="20" y="116"/>
                      </a:lnTo>
                      <a:lnTo>
                        <a:pt x="103" y="39"/>
                      </a:lnTo>
                      <a:lnTo>
                        <a:pt x="187" y="116"/>
                      </a:lnTo>
                      <a:lnTo>
                        <a:pt x="205" y="9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85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47" name="Arrow Down"/>
                <p:cNvSpPr>
                  <a:spLocks noChangeAspect="1"/>
                </p:cNvSpPr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6605504" y="5202430"/>
                  <a:ext cx="88340" cy="59468"/>
                </a:xfrm>
                <a:custGeom>
                  <a:avLst/>
                  <a:gdLst>
                    <a:gd name="T0" fmla="*/ 0 w 205"/>
                    <a:gd name="T1" fmla="*/ 22 h 116"/>
                    <a:gd name="T2" fmla="*/ 102 w 205"/>
                    <a:gd name="T3" fmla="*/ 116 h 116"/>
                    <a:gd name="T4" fmla="*/ 205 w 205"/>
                    <a:gd name="T5" fmla="*/ 22 h 116"/>
                    <a:gd name="T6" fmla="*/ 185 w 205"/>
                    <a:gd name="T7" fmla="*/ 0 h 116"/>
                    <a:gd name="T8" fmla="*/ 102 w 205"/>
                    <a:gd name="T9" fmla="*/ 77 h 116"/>
                    <a:gd name="T10" fmla="*/ 18 w 205"/>
                    <a:gd name="T11" fmla="*/ 0 h 116"/>
                    <a:gd name="T12" fmla="*/ 0 w 205"/>
                    <a:gd name="T13" fmla="*/ 22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5" h="116">
                      <a:moveTo>
                        <a:pt x="0" y="22"/>
                      </a:moveTo>
                      <a:cubicBezTo>
                        <a:pt x="34" y="53"/>
                        <a:pt x="68" y="85"/>
                        <a:pt x="102" y="116"/>
                      </a:cubicBezTo>
                      <a:cubicBezTo>
                        <a:pt x="136" y="85"/>
                        <a:pt x="170" y="53"/>
                        <a:pt x="205" y="22"/>
                      </a:cubicBezTo>
                      <a:lnTo>
                        <a:pt x="185" y="0"/>
                      </a:lnTo>
                      <a:lnTo>
                        <a:pt x="102" y="77"/>
                      </a:lnTo>
                      <a:lnTo>
                        <a:pt x="18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85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27" name="Icon Placeholder"/>
              <p:cNvSpPr>
                <a:spLocks noChangeAspect="1"/>
              </p:cNvSpPr>
              <p:nvPr/>
            </p:nvSpPr>
            <p:spPr>
              <a:xfrm>
                <a:off x="564103" y="1407056"/>
                <a:ext cx="784077" cy="784075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8" name="Text"/>
              <p:cNvSpPr txBox="1"/>
              <p:nvPr/>
            </p:nvSpPr>
            <p:spPr>
              <a:xfrm>
                <a:off x="564103" y="2191152"/>
                <a:ext cx="784077" cy="228187"/>
              </a:xfrm>
              <a:prstGeom prst="rect">
                <a:avLst/>
              </a:prstGeom>
              <a:noFill/>
            </p:spPr>
            <p:txBody>
              <a:bodyPr wrap="square" lIns="54864" tIns="9144" rIns="54864" bIns="9144" rtlCol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850" noProof="1" smtClea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</a:p>
            </p:txBody>
          </p:sp>
          <p:sp>
            <p:nvSpPr>
              <p:cNvPr id="129" name="Icon Placeholder"/>
              <p:cNvSpPr>
                <a:spLocks noChangeAspect="1"/>
              </p:cNvSpPr>
              <p:nvPr/>
            </p:nvSpPr>
            <p:spPr>
              <a:xfrm>
                <a:off x="1508366" y="1407056"/>
                <a:ext cx="784077" cy="784075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0" name="Text"/>
              <p:cNvSpPr txBox="1"/>
              <p:nvPr/>
            </p:nvSpPr>
            <p:spPr>
              <a:xfrm>
                <a:off x="1508366" y="2191152"/>
                <a:ext cx="784077" cy="228187"/>
              </a:xfrm>
              <a:prstGeom prst="rect">
                <a:avLst/>
              </a:prstGeom>
              <a:noFill/>
            </p:spPr>
            <p:txBody>
              <a:bodyPr wrap="square" lIns="54864" tIns="9144" rIns="54864" bIns="9144" rtlCol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850" noProof="1" smtClea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131" name="Icon Placeholder"/>
              <p:cNvSpPr>
                <a:spLocks noChangeAspect="1"/>
              </p:cNvSpPr>
              <p:nvPr/>
            </p:nvSpPr>
            <p:spPr>
              <a:xfrm>
                <a:off x="2452621" y="1407056"/>
                <a:ext cx="784077" cy="784075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Text"/>
              <p:cNvSpPr txBox="1"/>
              <p:nvPr/>
            </p:nvSpPr>
            <p:spPr>
              <a:xfrm>
                <a:off x="2452621" y="2191152"/>
                <a:ext cx="784077" cy="228187"/>
              </a:xfrm>
              <a:prstGeom prst="rect">
                <a:avLst/>
              </a:prstGeom>
              <a:noFill/>
            </p:spPr>
            <p:txBody>
              <a:bodyPr wrap="square" lIns="54864" tIns="9144" rIns="54864" bIns="9144" rtlCol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850" noProof="1" smtClea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</a:t>
                </a:r>
              </a:p>
            </p:txBody>
          </p:sp>
          <p:sp>
            <p:nvSpPr>
              <p:cNvPr id="133" name="Icon Placeholder"/>
              <p:cNvSpPr>
                <a:spLocks noChangeAspect="1"/>
              </p:cNvSpPr>
              <p:nvPr/>
            </p:nvSpPr>
            <p:spPr>
              <a:xfrm>
                <a:off x="564103" y="2504427"/>
                <a:ext cx="784077" cy="784075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4" name="Text"/>
              <p:cNvSpPr txBox="1"/>
              <p:nvPr/>
            </p:nvSpPr>
            <p:spPr>
              <a:xfrm>
                <a:off x="564103" y="3288510"/>
                <a:ext cx="784077" cy="228187"/>
              </a:xfrm>
              <a:prstGeom prst="rect">
                <a:avLst/>
              </a:prstGeom>
              <a:noFill/>
            </p:spPr>
            <p:txBody>
              <a:bodyPr wrap="square" lIns="54864" tIns="9144" rIns="54864" bIns="9144" rtlCol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850" noProof="1" smtClea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5</a:t>
                </a:r>
              </a:p>
            </p:txBody>
          </p:sp>
          <p:sp>
            <p:nvSpPr>
              <p:cNvPr id="135" name="Icon Placeholder"/>
              <p:cNvSpPr>
                <a:spLocks noChangeAspect="1"/>
              </p:cNvSpPr>
              <p:nvPr/>
            </p:nvSpPr>
            <p:spPr>
              <a:xfrm>
                <a:off x="1508366" y="2504427"/>
                <a:ext cx="784077" cy="784075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6" name="Icon Placeholder"/>
              <p:cNvSpPr>
                <a:spLocks noChangeAspect="1"/>
              </p:cNvSpPr>
              <p:nvPr/>
            </p:nvSpPr>
            <p:spPr>
              <a:xfrm>
                <a:off x="2452621" y="2504427"/>
                <a:ext cx="784077" cy="784075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7" name="Text"/>
              <p:cNvSpPr txBox="1"/>
              <p:nvPr/>
            </p:nvSpPr>
            <p:spPr>
              <a:xfrm>
                <a:off x="1508366" y="3288510"/>
                <a:ext cx="784077" cy="228187"/>
              </a:xfrm>
              <a:prstGeom prst="rect">
                <a:avLst/>
              </a:prstGeom>
              <a:noFill/>
            </p:spPr>
            <p:txBody>
              <a:bodyPr wrap="square" lIns="54864" tIns="9144" rIns="54864" bIns="9144" rtlCol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850" noProof="1" smtClea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6</a:t>
                </a:r>
              </a:p>
            </p:txBody>
          </p:sp>
          <p:sp>
            <p:nvSpPr>
              <p:cNvPr id="138" name="Text"/>
              <p:cNvSpPr txBox="1"/>
              <p:nvPr/>
            </p:nvSpPr>
            <p:spPr>
              <a:xfrm>
                <a:off x="2452621" y="3288510"/>
                <a:ext cx="784077" cy="228187"/>
              </a:xfrm>
              <a:prstGeom prst="rect">
                <a:avLst/>
              </a:prstGeom>
              <a:noFill/>
            </p:spPr>
            <p:txBody>
              <a:bodyPr wrap="square" lIns="54864" tIns="9144" rIns="54864" bIns="9144" rtlCol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850" noProof="1" smtClea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7</a:t>
                </a:r>
              </a:p>
            </p:txBody>
          </p:sp>
          <p:sp>
            <p:nvSpPr>
              <p:cNvPr id="139" name="Icon Placeholder"/>
              <p:cNvSpPr>
                <a:spLocks noChangeAspect="1"/>
              </p:cNvSpPr>
              <p:nvPr/>
            </p:nvSpPr>
            <p:spPr>
              <a:xfrm>
                <a:off x="564103" y="3601793"/>
                <a:ext cx="784077" cy="784075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0" name="Text"/>
              <p:cNvSpPr txBox="1"/>
              <p:nvPr/>
            </p:nvSpPr>
            <p:spPr>
              <a:xfrm>
                <a:off x="564103" y="4385877"/>
                <a:ext cx="784077" cy="228187"/>
              </a:xfrm>
              <a:prstGeom prst="rect">
                <a:avLst/>
              </a:prstGeom>
              <a:noFill/>
            </p:spPr>
            <p:txBody>
              <a:bodyPr wrap="square" lIns="54864" tIns="9144" rIns="54864" bIns="9144" rtlCol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850" noProof="1" smtClea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9</a:t>
                </a:r>
              </a:p>
            </p:txBody>
          </p:sp>
          <p:sp>
            <p:nvSpPr>
              <p:cNvPr id="141" name="Icon Placeholder"/>
              <p:cNvSpPr>
                <a:spLocks noChangeAspect="1"/>
              </p:cNvSpPr>
              <p:nvPr/>
            </p:nvSpPr>
            <p:spPr>
              <a:xfrm>
                <a:off x="1508366" y="3601793"/>
                <a:ext cx="784077" cy="784075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Text"/>
              <p:cNvSpPr txBox="1"/>
              <p:nvPr/>
            </p:nvSpPr>
            <p:spPr>
              <a:xfrm>
                <a:off x="1508366" y="4385877"/>
                <a:ext cx="784077" cy="228187"/>
              </a:xfrm>
              <a:prstGeom prst="rect">
                <a:avLst/>
              </a:prstGeom>
              <a:noFill/>
            </p:spPr>
            <p:txBody>
              <a:bodyPr wrap="square" lIns="54864" tIns="9144" rIns="54864" bIns="9144" rtlCol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850" noProof="1" smtClea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</a:t>
                </a:r>
              </a:p>
            </p:txBody>
          </p:sp>
          <p:sp>
            <p:nvSpPr>
              <p:cNvPr id="143" name="Icon Placeholder"/>
              <p:cNvSpPr>
                <a:spLocks noChangeAspect="1"/>
              </p:cNvSpPr>
              <p:nvPr/>
            </p:nvSpPr>
            <p:spPr>
              <a:xfrm>
                <a:off x="2452621" y="3601793"/>
                <a:ext cx="784077" cy="784075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Text"/>
              <p:cNvSpPr txBox="1"/>
              <p:nvPr/>
            </p:nvSpPr>
            <p:spPr>
              <a:xfrm>
                <a:off x="2452621" y="4385877"/>
                <a:ext cx="784077" cy="228187"/>
              </a:xfrm>
              <a:prstGeom prst="rect">
                <a:avLst/>
              </a:prstGeom>
              <a:noFill/>
            </p:spPr>
            <p:txBody>
              <a:bodyPr wrap="square" lIns="54864" tIns="9144" rIns="54864" bIns="9144" rtlCol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1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850" noProof="1" smtClea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</a:t>
                </a:r>
              </a:p>
            </p:txBody>
          </p:sp>
          <p:sp>
            <p:nvSpPr>
              <p:cNvPr id="145" name="Selection"/>
              <p:cNvSpPr/>
              <p:nvPr/>
            </p:nvSpPr>
            <p:spPr>
              <a:xfrm>
                <a:off x="485754" y="1331126"/>
                <a:ext cx="936381" cy="1088224"/>
              </a:xfrm>
              <a:prstGeom prst="rect">
                <a:avLst/>
              </a:prstGeom>
              <a:noFill/>
              <a:ln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5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48" name="그룹 147"/>
            <p:cNvGrpSpPr/>
            <p:nvPr/>
          </p:nvGrpSpPr>
          <p:grpSpPr>
            <a:xfrm>
              <a:off x="4533324" y="5370794"/>
              <a:ext cx="1938168" cy="368734"/>
              <a:chOff x="5411101" y="5647241"/>
              <a:chExt cx="1938168" cy="368734"/>
            </a:xfrm>
          </p:grpSpPr>
          <p:pic>
            <p:nvPicPr>
              <p:cNvPr id="149" name="Picture 6" descr="홈에 대한 이미지 검색결과"/>
              <p:cNvPicPr>
                <a:picLocks noChangeAspect="1" noChangeArrowheads="1"/>
              </p:cNvPicPr>
              <p:nvPr/>
            </p:nvPicPr>
            <p:blipFill>
              <a:blip r:embed="rId43" cstate="email"/>
              <a:srcRect/>
              <a:stretch>
                <a:fillRect/>
              </a:stretch>
            </p:blipFill>
            <p:spPr bwMode="auto">
              <a:xfrm flipH="1">
                <a:off x="5411101" y="5647241"/>
                <a:ext cx="299376" cy="299376"/>
              </a:xfrm>
              <a:prstGeom prst="rect">
                <a:avLst/>
              </a:prstGeom>
              <a:noFill/>
            </p:spPr>
          </p:pic>
          <p:pic>
            <p:nvPicPr>
              <p:cNvPr id="150" name="Picture 8" descr="관련 이미지"/>
              <p:cNvPicPr>
                <a:picLocks noChangeAspect="1" noChangeArrowheads="1"/>
              </p:cNvPicPr>
              <p:nvPr/>
            </p:nvPicPr>
            <p:blipFill>
              <a:blip r:embed="rId44" cstate="email"/>
              <a:srcRect/>
              <a:stretch>
                <a:fillRect/>
              </a:stretch>
            </p:blipFill>
            <p:spPr bwMode="auto">
              <a:xfrm>
                <a:off x="6467889" y="5661645"/>
                <a:ext cx="354330" cy="354330"/>
              </a:xfrm>
              <a:prstGeom prst="rect">
                <a:avLst/>
              </a:prstGeom>
              <a:noFill/>
            </p:spPr>
          </p:pic>
          <p:pic>
            <p:nvPicPr>
              <p:cNvPr id="151" name="Picture 15" descr="공유하기에 대한 이미지 검색결과"/>
              <p:cNvPicPr>
                <a:picLocks noChangeAspect="1" noChangeArrowheads="1"/>
              </p:cNvPicPr>
              <p:nvPr/>
            </p:nvPicPr>
            <p:blipFill>
              <a:blip r:embed="rId45" cstate="email"/>
              <a:srcRect/>
              <a:stretch>
                <a:fillRect/>
              </a:stretch>
            </p:blipFill>
            <p:spPr bwMode="auto">
              <a:xfrm>
                <a:off x="5970854" y="5659282"/>
                <a:ext cx="303027" cy="303027"/>
              </a:xfrm>
              <a:prstGeom prst="rect">
                <a:avLst/>
              </a:prstGeom>
              <a:noFill/>
            </p:spPr>
          </p:pic>
          <p:pic>
            <p:nvPicPr>
              <p:cNvPr id="152" name="Picture 4" descr="알림에 대한 이미지 검색결과"/>
              <p:cNvPicPr>
                <a:picLocks noChangeAspect="1" noChangeArrowheads="1"/>
              </p:cNvPicPr>
              <p:nvPr/>
            </p:nvPicPr>
            <p:blipFill>
              <a:blip r:embed="rId46" cstate="email"/>
              <a:srcRect/>
              <a:stretch>
                <a:fillRect/>
              </a:stretch>
            </p:blipFill>
            <p:spPr bwMode="auto">
              <a:xfrm>
                <a:off x="7013989" y="5656565"/>
                <a:ext cx="335280" cy="335280"/>
              </a:xfrm>
              <a:prstGeom prst="rect">
                <a:avLst/>
              </a:prstGeom>
              <a:noFill/>
            </p:spPr>
          </p:pic>
        </p:grpSp>
        <p:sp>
          <p:nvSpPr>
            <p:cNvPr id="154" name="직사각형 153"/>
            <p:cNvSpPr/>
            <p:nvPr/>
          </p:nvSpPr>
          <p:spPr>
            <a:xfrm>
              <a:off x="4427867" y="5263118"/>
              <a:ext cx="2137146" cy="55289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Bluetooth"/>
            <p:cNvSpPr>
              <a:spLocks noChangeAspect="1" noEditPoints="1"/>
            </p:cNvSpPr>
            <p:nvPr/>
          </p:nvSpPr>
          <p:spPr bwMode="auto">
            <a:xfrm>
              <a:off x="5924867" y="2249963"/>
              <a:ext cx="123825" cy="163513"/>
            </a:xfrm>
            <a:custGeom>
              <a:avLst/>
              <a:gdLst>
                <a:gd name="T0" fmla="*/ 253 w 507"/>
                <a:gd name="T1" fmla="*/ 0 h 667"/>
                <a:gd name="T2" fmla="*/ 70 w 507"/>
                <a:gd name="T3" fmla="*/ 69 h 667"/>
                <a:gd name="T4" fmla="*/ 0 w 507"/>
                <a:gd name="T5" fmla="*/ 333 h 667"/>
                <a:gd name="T6" fmla="*/ 70 w 507"/>
                <a:gd name="T7" fmla="*/ 597 h 667"/>
                <a:gd name="T8" fmla="*/ 253 w 507"/>
                <a:gd name="T9" fmla="*/ 667 h 667"/>
                <a:gd name="T10" fmla="*/ 437 w 507"/>
                <a:gd name="T11" fmla="*/ 597 h 667"/>
                <a:gd name="T12" fmla="*/ 507 w 507"/>
                <a:gd name="T13" fmla="*/ 333 h 667"/>
                <a:gd name="T14" fmla="*/ 437 w 507"/>
                <a:gd name="T15" fmla="*/ 69 h 667"/>
                <a:gd name="T16" fmla="*/ 253 w 507"/>
                <a:gd name="T17" fmla="*/ 0 h 667"/>
                <a:gd name="T18" fmla="*/ 253 w 507"/>
                <a:gd name="T19" fmla="*/ 27 h 667"/>
                <a:gd name="T20" fmla="*/ 417 w 507"/>
                <a:gd name="T21" fmla="*/ 87 h 667"/>
                <a:gd name="T22" fmla="*/ 480 w 507"/>
                <a:gd name="T23" fmla="*/ 333 h 667"/>
                <a:gd name="T24" fmla="*/ 417 w 507"/>
                <a:gd name="T25" fmla="*/ 580 h 667"/>
                <a:gd name="T26" fmla="*/ 253 w 507"/>
                <a:gd name="T27" fmla="*/ 640 h 667"/>
                <a:gd name="T28" fmla="*/ 90 w 507"/>
                <a:gd name="T29" fmla="*/ 580 h 667"/>
                <a:gd name="T30" fmla="*/ 27 w 507"/>
                <a:gd name="T31" fmla="*/ 333 h 667"/>
                <a:gd name="T32" fmla="*/ 90 w 507"/>
                <a:gd name="T33" fmla="*/ 87 h 667"/>
                <a:gd name="T34" fmla="*/ 253 w 507"/>
                <a:gd name="T35" fmla="*/ 27 h 667"/>
                <a:gd name="T36" fmla="*/ 240 w 507"/>
                <a:gd name="T37" fmla="*/ 60 h 667"/>
                <a:gd name="T38" fmla="*/ 240 w 507"/>
                <a:gd name="T39" fmla="*/ 295 h 667"/>
                <a:gd name="T40" fmla="*/ 141 w 507"/>
                <a:gd name="T41" fmla="*/ 198 h 667"/>
                <a:gd name="T42" fmla="*/ 122 w 507"/>
                <a:gd name="T43" fmla="*/ 217 h 667"/>
                <a:gd name="T44" fmla="*/ 233 w 507"/>
                <a:gd name="T45" fmla="*/ 326 h 667"/>
                <a:gd name="T46" fmla="*/ 122 w 507"/>
                <a:gd name="T47" fmla="*/ 436 h 667"/>
                <a:gd name="T48" fmla="*/ 141 w 507"/>
                <a:gd name="T49" fmla="*/ 455 h 667"/>
                <a:gd name="T50" fmla="*/ 240 w 507"/>
                <a:gd name="T51" fmla="*/ 357 h 667"/>
                <a:gd name="T52" fmla="*/ 240 w 507"/>
                <a:gd name="T53" fmla="*/ 593 h 667"/>
                <a:gd name="T54" fmla="*/ 386 w 507"/>
                <a:gd name="T55" fmla="*/ 440 h 667"/>
                <a:gd name="T56" fmla="*/ 271 w 507"/>
                <a:gd name="T57" fmla="*/ 326 h 667"/>
                <a:gd name="T58" fmla="*/ 386 w 507"/>
                <a:gd name="T59" fmla="*/ 213 h 667"/>
                <a:gd name="T60" fmla="*/ 240 w 507"/>
                <a:gd name="T61" fmla="*/ 60 h 667"/>
                <a:gd name="T62" fmla="*/ 267 w 507"/>
                <a:gd name="T63" fmla="*/ 127 h 667"/>
                <a:gd name="T64" fmla="*/ 349 w 507"/>
                <a:gd name="T65" fmla="*/ 212 h 667"/>
                <a:gd name="T66" fmla="*/ 267 w 507"/>
                <a:gd name="T67" fmla="*/ 293 h 667"/>
                <a:gd name="T68" fmla="*/ 267 w 507"/>
                <a:gd name="T69" fmla="*/ 127 h 667"/>
                <a:gd name="T70" fmla="*/ 267 w 507"/>
                <a:gd name="T71" fmla="*/ 359 h 667"/>
                <a:gd name="T72" fmla="*/ 349 w 507"/>
                <a:gd name="T73" fmla="*/ 440 h 667"/>
                <a:gd name="T74" fmla="*/ 267 w 507"/>
                <a:gd name="T75" fmla="*/ 526 h 667"/>
                <a:gd name="T76" fmla="*/ 267 w 507"/>
                <a:gd name="T77" fmla="*/ 359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7" h="667">
                  <a:moveTo>
                    <a:pt x="253" y="0"/>
                  </a:moveTo>
                  <a:cubicBezTo>
                    <a:pt x="180" y="0"/>
                    <a:pt x="115" y="18"/>
                    <a:pt x="70" y="69"/>
                  </a:cubicBezTo>
                  <a:cubicBezTo>
                    <a:pt x="25" y="121"/>
                    <a:pt x="0" y="205"/>
                    <a:pt x="0" y="333"/>
                  </a:cubicBezTo>
                  <a:cubicBezTo>
                    <a:pt x="0" y="462"/>
                    <a:pt x="25" y="545"/>
                    <a:pt x="70" y="597"/>
                  </a:cubicBezTo>
                  <a:cubicBezTo>
                    <a:pt x="115" y="649"/>
                    <a:pt x="180" y="667"/>
                    <a:pt x="253" y="667"/>
                  </a:cubicBezTo>
                  <a:cubicBezTo>
                    <a:pt x="326" y="667"/>
                    <a:pt x="391" y="649"/>
                    <a:pt x="437" y="597"/>
                  </a:cubicBezTo>
                  <a:cubicBezTo>
                    <a:pt x="482" y="545"/>
                    <a:pt x="507" y="462"/>
                    <a:pt x="507" y="333"/>
                  </a:cubicBezTo>
                  <a:cubicBezTo>
                    <a:pt x="507" y="205"/>
                    <a:pt x="482" y="121"/>
                    <a:pt x="437" y="69"/>
                  </a:cubicBezTo>
                  <a:cubicBezTo>
                    <a:pt x="391" y="18"/>
                    <a:pt x="326" y="0"/>
                    <a:pt x="253" y="0"/>
                  </a:cubicBezTo>
                  <a:close/>
                  <a:moveTo>
                    <a:pt x="253" y="27"/>
                  </a:moveTo>
                  <a:cubicBezTo>
                    <a:pt x="322" y="27"/>
                    <a:pt x="377" y="42"/>
                    <a:pt x="417" y="87"/>
                  </a:cubicBezTo>
                  <a:cubicBezTo>
                    <a:pt x="456" y="132"/>
                    <a:pt x="480" y="208"/>
                    <a:pt x="480" y="333"/>
                  </a:cubicBezTo>
                  <a:cubicBezTo>
                    <a:pt x="480" y="458"/>
                    <a:pt x="456" y="535"/>
                    <a:pt x="417" y="580"/>
                  </a:cubicBezTo>
                  <a:cubicBezTo>
                    <a:pt x="377" y="624"/>
                    <a:pt x="322" y="640"/>
                    <a:pt x="253" y="640"/>
                  </a:cubicBezTo>
                  <a:cubicBezTo>
                    <a:pt x="184" y="640"/>
                    <a:pt x="129" y="624"/>
                    <a:pt x="90" y="580"/>
                  </a:cubicBezTo>
                  <a:cubicBezTo>
                    <a:pt x="51" y="535"/>
                    <a:pt x="27" y="458"/>
                    <a:pt x="27" y="333"/>
                  </a:cubicBezTo>
                  <a:cubicBezTo>
                    <a:pt x="27" y="208"/>
                    <a:pt x="51" y="132"/>
                    <a:pt x="90" y="87"/>
                  </a:cubicBezTo>
                  <a:cubicBezTo>
                    <a:pt x="129" y="42"/>
                    <a:pt x="184" y="27"/>
                    <a:pt x="253" y="27"/>
                  </a:cubicBezTo>
                  <a:close/>
                  <a:moveTo>
                    <a:pt x="240" y="60"/>
                  </a:moveTo>
                  <a:lnTo>
                    <a:pt x="240" y="295"/>
                  </a:lnTo>
                  <a:lnTo>
                    <a:pt x="141" y="198"/>
                  </a:lnTo>
                  <a:lnTo>
                    <a:pt x="122" y="217"/>
                  </a:lnTo>
                  <a:lnTo>
                    <a:pt x="233" y="326"/>
                  </a:lnTo>
                  <a:lnTo>
                    <a:pt x="122" y="436"/>
                  </a:lnTo>
                  <a:lnTo>
                    <a:pt x="141" y="455"/>
                  </a:lnTo>
                  <a:lnTo>
                    <a:pt x="240" y="357"/>
                  </a:lnTo>
                  <a:lnTo>
                    <a:pt x="240" y="593"/>
                  </a:lnTo>
                  <a:lnTo>
                    <a:pt x="386" y="440"/>
                  </a:lnTo>
                  <a:lnTo>
                    <a:pt x="271" y="326"/>
                  </a:lnTo>
                  <a:lnTo>
                    <a:pt x="386" y="213"/>
                  </a:lnTo>
                  <a:lnTo>
                    <a:pt x="240" y="60"/>
                  </a:lnTo>
                  <a:close/>
                  <a:moveTo>
                    <a:pt x="267" y="127"/>
                  </a:moveTo>
                  <a:lnTo>
                    <a:pt x="349" y="212"/>
                  </a:lnTo>
                  <a:lnTo>
                    <a:pt x="267" y="293"/>
                  </a:lnTo>
                  <a:lnTo>
                    <a:pt x="267" y="127"/>
                  </a:lnTo>
                  <a:close/>
                  <a:moveTo>
                    <a:pt x="267" y="359"/>
                  </a:moveTo>
                  <a:lnTo>
                    <a:pt x="349" y="440"/>
                  </a:lnTo>
                  <a:lnTo>
                    <a:pt x="267" y="526"/>
                  </a:lnTo>
                  <a:lnTo>
                    <a:pt x="267" y="359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4940049" y="2690680"/>
              <a:ext cx="584738" cy="59542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4407599" y="3286103"/>
              <a:ext cx="2105194" cy="1935156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8" name="Picture 2" descr="설정에 대한 이미지 검색결과"/>
            <p:cNvPicPr>
              <a:picLocks noChangeAspect="1" noChangeArrowheads="1"/>
            </p:cNvPicPr>
            <p:nvPr/>
          </p:nvPicPr>
          <p:blipFill>
            <a:blip r:embed="rId47" cstate="email"/>
            <a:srcRect/>
            <a:stretch>
              <a:fillRect/>
            </a:stretch>
          </p:blipFill>
          <p:spPr bwMode="auto">
            <a:xfrm>
              <a:off x="6137253" y="2845390"/>
              <a:ext cx="326390" cy="326390"/>
            </a:xfrm>
            <a:prstGeom prst="rect">
              <a:avLst/>
            </a:prstGeom>
            <a:noFill/>
          </p:spPr>
        </p:pic>
        <p:pic>
          <p:nvPicPr>
            <p:cNvPr id="159" name="Picture 4" descr="알림에 대한 이미지 검색결과"/>
            <p:cNvPicPr>
              <a:picLocks noChangeAspect="1" noChangeArrowheads="1"/>
            </p:cNvPicPr>
            <p:nvPr/>
          </p:nvPicPr>
          <p:blipFill>
            <a:blip r:embed="rId46" cstate="email"/>
            <a:srcRect/>
            <a:stretch>
              <a:fillRect/>
            </a:stretch>
          </p:blipFill>
          <p:spPr bwMode="auto">
            <a:xfrm>
              <a:off x="5634824" y="2835430"/>
              <a:ext cx="335280" cy="335280"/>
            </a:xfrm>
            <a:prstGeom prst="rect">
              <a:avLst/>
            </a:prstGeom>
            <a:noFill/>
          </p:spPr>
        </p:pic>
        <p:pic>
          <p:nvPicPr>
            <p:cNvPr id="160" name="Picture 6" descr="홈에 대한 이미지 검색결과"/>
            <p:cNvPicPr>
              <a:picLocks noChangeAspect="1" noChangeArrowheads="1"/>
            </p:cNvPicPr>
            <p:nvPr/>
          </p:nvPicPr>
          <p:blipFill>
            <a:blip r:embed="rId43" cstate="email"/>
            <a:srcRect/>
            <a:stretch>
              <a:fillRect/>
            </a:stretch>
          </p:blipFill>
          <p:spPr bwMode="auto">
            <a:xfrm flipH="1">
              <a:off x="4519616" y="2856586"/>
              <a:ext cx="299376" cy="299376"/>
            </a:xfrm>
            <a:prstGeom prst="rect">
              <a:avLst/>
            </a:prstGeom>
            <a:noFill/>
          </p:spPr>
        </p:pic>
        <p:pic>
          <p:nvPicPr>
            <p:cNvPr id="161" name="Picture 11" descr="Note에 대한 이미지 검색결과"/>
            <p:cNvPicPr>
              <a:picLocks noChangeAspect="1" noChangeArrowheads="1"/>
            </p:cNvPicPr>
            <p:nvPr/>
          </p:nvPicPr>
          <p:blipFill>
            <a:blip r:embed="rId48" cstate="email"/>
            <a:srcRect/>
            <a:stretch>
              <a:fillRect/>
            </a:stretch>
          </p:blipFill>
          <p:spPr bwMode="auto">
            <a:xfrm>
              <a:off x="5119421" y="2870617"/>
              <a:ext cx="273050" cy="273050"/>
            </a:xfrm>
            <a:prstGeom prst="rect">
              <a:avLst/>
            </a:prstGeom>
            <a:noFill/>
          </p:spPr>
        </p:pic>
        <p:pic>
          <p:nvPicPr>
            <p:cNvPr id="162" name="Picture 17" descr="사람에 대한 이미지 검색결과"/>
            <p:cNvPicPr>
              <a:picLocks noChangeAspect="1" noChangeArrowheads="1"/>
            </p:cNvPicPr>
            <p:nvPr/>
          </p:nvPicPr>
          <p:blipFill>
            <a:blip r:embed="rId49" cstate="email"/>
            <a:srcRect/>
            <a:stretch>
              <a:fillRect/>
            </a:stretch>
          </p:blipFill>
          <p:spPr bwMode="auto">
            <a:xfrm>
              <a:off x="4451459" y="2219133"/>
              <a:ext cx="304396" cy="309554"/>
            </a:xfrm>
            <a:prstGeom prst="rect">
              <a:avLst/>
            </a:prstGeom>
            <a:noFill/>
          </p:spPr>
        </p:pic>
      </p:grpSp>
      <p:sp>
        <p:nvSpPr>
          <p:cNvPr id="165" name="타원 164"/>
          <p:cNvSpPr/>
          <p:nvPr/>
        </p:nvSpPr>
        <p:spPr>
          <a:xfrm>
            <a:off x="1996440" y="2819400"/>
            <a:ext cx="253477" cy="2209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7" name="타원 166"/>
          <p:cNvSpPr/>
          <p:nvPr/>
        </p:nvSpPr>
        <p:spPr>
          <a:xfrm>
            <a:off x="1996440" y="4754880"/>
            <a:ext cx="253477" cy="2209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68" name="타원 167"/>
          <p:cNvSpPr/>
          <p:nvPr/>
        </p:nvSpPr>
        <p:spPr>
          <a:xfrm>
            <a:off x="1996440" y="5024120"/>
            <a:ext cx="253477" cy="2209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69" name="타원 168"/>
          <p:cNvSpPr/>
          <p:nvPr/>
        </p:nvSpPr>
        <p:spPr>
          <a:xfrm>
            <a:off x="1996440" y="5267960"/>
            <a:ext cx="253477" cy="2209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70" name="타원 169"/>
          <p:cNvSpPr/>
          <p:nvPr/>
        </p:nvSpPr>
        <p:spPr>
          <a:xfrm>
            <a:off x="1996440" y="5516880"/>
            <a:ext cx="253477" cy="2209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71" name="타원 170"/>
          <p:cNvSpPr/>
          <p:nvPr/>
        </p:nvSpPr>
        <p:spPr>
          <a:xfrm>
            <a:off x="1996440" y="5760720"/>
            <a:ext cx="253477" cy="2209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77" name="내용 개체 틀 2"/>
          <p:cNvSpPr txBox="1">
            <a:spLocks/>
          </p:cNvSpPr>
          <p:nvPr/>
        </p:nvSpPr>
        <p:spPr>
          <a:xfrm>
            <a:off x="4744720" y="2983109"/>
            <a:ext cx="3637279" cy="918331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바로가기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기능대로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슬라이딩 메뉴가 구성됨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79" name="Arrow (Long)"/>
          <p:cNvSpPr>
            <a:spLocks noEditPoints="1"/>
          </p:cNvSpPr>
          <p:nvPr/>
        </p:nvSpPr>
        <p:spPr bwMode="auto">
          <a:xfrm flipH="1">
            <a:off x="2448560" y="2757487"/>
            <a:ext cx="6577012" cy="276225"/>
          </a:xfrm>
          <a:custGeom>
            <a:avLst/>
            <a:gdLst>
              <a:gd name="T0" fmla="*/ 11772 w 13350"/>
              <a:gd name="T1" fmla="*/ 0 h 1966"/>
              <a:gd name="T2" fmla="*/ 13326 w 13350"/>
              <a:gd name="T3" fmla="*/ 1133 h 1966"/>
              <a:gd name="T4" fmla="*/ 11394 w 13350"/>
              <a:gd name="T5" fmla="*/ 1966 h 1966"/>
              <a:gd name="T6" fmla="*/ 0 w 13350"/>
              <a:gd name="T7" fmla="*/ 1535 h 1966"/>
              <a:gd name="T8" fmla="*/ 12580 w 13350"/>
              <a:gd name="T9" fmla="*/ 1078 h 1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50" h="1966">
                <a:moveTo>
                  <a:pt x="11772" y="0"/>
                </a:moveTo>
                <a:cubicBezTo>
                  <a:pt x="12689" y="805"/>
                  <a:pt x="13350" y="921"/>
                  <a:pt x="13326" y="1133"/>
                </a:cubicBezTo>
                <a:cubicBezTo>
                  <a:pt x="13296" y="1387"/>
                  <a:pt x="13084" y="1001"/>
                  <a:pt x="11394" y="1966"/>
                </a:cubicBezTo>
                <a:moveTo>
                  <a:pt x="0" y="1535"/>
                </a:moveTo>
                <a:cubicBezTo>
                  <a:pt x="4034" y="904"/>
                  <a:pt x="8497" y="170"/>
                  <a:pt x="12580" y="1078"/>
                </a:cubicBezTo>
              </a:path>
            </a:pathLst>
          </a:custGeom>
          <a:noFill/>
          <a:ln w="38100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lc="http://schemas.openxmlformats.org/drawingml/2006/lockedCanvas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180" name="타원 179"/>
          <p:cNvSpPr/>
          <p:nvPr/>
        </p:nvSpPr>
        <p:spPr>
          <a:xfrm>
            <a:off x="3431463" y="4779402"/>
            <a:ext cx="220904" cy="22090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+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79310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개발배경 및 필요성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29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개발배경</a:t>
            </a:r>
            <a:endParaRPr lang="ko-KR" altLang="en-US" sz="2000" dirty="0">
              <a:solidFill>
                <a:srgbClr val="496F74"/>
              </a:solidFill>
            </a:endParaRPr>
          </a:p>
        </p:txBody>
      </p:sp>
      <p:sp>
        <p:nvSpPr>
          <p:cNvPr id="15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2433373" y="198928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사물인터넷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(IOT)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시대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446020" y="2424113"/>
            <a:ext cx="57150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2" name="그룹 31"/>
          <p:cNvGrpSpPr/>
          <p:nvPr/>
        </p:nvGrpSpPr>
        <p:grpSpPr>
          <a:xfrm>
            <a:off x="2507298" y="3332480"/>
            <a:ext cx="6181725" cy="424498"/>
            <a:chOff x="3035618" y="3545840"/>
            <a:chExt cx="6181725" cy="424498"/>
          </a:xfrm>
        </p:grpSpPr>
        <p:pic>
          <p:nvPicPr>
            <p:cNvPr id="84996" name="Picture 4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3035618" y="3598863"/>
              <a:ext cx="6181725" cy="371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3" name="타원 22"/>
            <p:cNvSpPr/>
            <p:nvPr/>
          </p:nvSpPr>
          <p:spPr>
            <a:xfrm>
              <a:off x="4358640" y="3545840"/>
              <a:ext cx="812800" cy="396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>
              <a:off x="5953760" y="3556000"/>
              <a:ext cx="1026160" cy="396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>
              <a:off x="7934960" y="3545840"/>
              <a:ext cx="1229360" cy="396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511192" y="2918492"/>
            <a:ext cx="1965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통신방식의 향상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01032" y="4503452"/>
            <a:ext cx="5947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소형화되고 저렴한 마이크로프로세서 장치가 봇물처럼 나옴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.</a:t>
            </a:r>
            <a:endParaRPr lang="ko-KR" altLang="en-US" sz="1600" b="1" dirty="0" smtClean="0">
              <a:solidFill>
                <a:srgbClr val="FF0000"/>
              </a:solidFill>
              <a:sym typeface="Wingdings" pitchFamily="2" charset="2"/>
            </a:endParaRPr>
          </a:p>
        </p:txBody>
      </p:sp>
      <p:pic>
        <p:nvPicPr>
          <p:cNvPr id="8499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99360" y="3779799"/>
            <a:ext cx="5974080" cy="639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TextBox 34"/>
          <p:cNvSpPr txBox="1"/>
          <p:nvPr/>
        </p:nvSpPr>
        <p:spPr>
          <a:xfrm>
            <a:off x="8961120" y="3383280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ARM(</a:t>
            </a:r>
            <a:r>
              <a:rPr lang="ko-KR" altLang="en-US" dirty="0" smtClean="0"/>
              <a:t>출시예정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950960" y="3789680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라즈베리파이</a:t>
            </a:r>
            <a:r>
              <a:rPr lang="en-US" altLang="ko-KR" dirty="0" smtClean="0"/>
              <a:t>(48,000)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개발방법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어플 </a:t>
            </a:r>
            <a:r>
              <a:rPr lang="en-US" altLang="ko-KR" sz="2000" dirty="0" smtClean="0">
                <a:solidFill>
                  <a:srgbClr val="496F74"/>
                </a:solidFill>
              </a:rPr>
              <a:t>– </a:t>
            </a:r>
            <a:r>
              <a:rPr lang="ko-KR" altLang="en-US" sz="2000" dirty="0" smtClean="0">
                <a:solidFill>
                  <a:srgbClr val="496F74"/>
                </a:solidFill>
              </a:rPr>
              <a:t>커뮤니티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93186" name="AutoShape 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88" name="AutoShape 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0" name="AutoShape 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2" name="AutoShape 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4" name="AutoShape 1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6" name="AutoShape 1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8" name="AutoShape 1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0" name="AutoShape 1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2" name="AutoShape 1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4" name="AutoShape 2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108" name="그룹 107"/>
          <p:cNvGrpSpPr/>
          <p:nvPr/>
        </p:nvGrpSpPr>
        <p:grpSpPr>
          <a:xfrm>
            <a:off x="1172517" y="1549255"/>
            <a:ext cx="3542536" cy="5011054"/>
            <a:chOff x="3991917" y="1701655"/>
            <a:chExt cx="3542536" cy="5011054"/>
          </a:xfrm>
        </p:grpSpPr>
        <p:grpSp>
          <p:nvGrpSpPr>
            <p:cNvPr id="5" name="그룹 299"/>
            <p:cNvGrpSpPr/>
            <p:nvPr/>
          </p:nvGrpSpPr>
          <p:grpSpPr>
            <a:xfrm>
              <a:off x="3991917" y="1701655"/>
              <a:ext cx="3542536" cy="5011054"/>
              <a:chOff x="7946210" y="1579735"/>
              <a:chExt cx="3542536" cy="5011054"/>
            </a:xfrm>
          </p:grpSpPr>
          <p:grpSp>
            <p:nvGrpSpPr>
              <p:cNvPr id="6" name="그룹 194"/>
              <p:cNvGrpSpPr/>
              <p:nvPr/>
            </p:nvGrpSpPr>
            <p:grpSpPr>
              <a:xfrm>
                <a:off x="7946210" y="1579735"/>
                <a:ext cx="3542536" cy="5011054"/>
                <a:chOff x="7059874" y="1614279"/>
                <a:chExt cx="3542536" cy="5011054"/>
              </a:xfrm>
            </p:grpSpPr>
            <p:sp>
              <p:nvSpPr>
                <p:cNvPr id="196" name="Button"/>
                <p:cNvSpPr/>
                <p:nvPr/>
              </p:nvSpPr>
              <p:spPr>
                <a:xfrm>
                  <a:off x="8097398" y="2963109"/>
                  <a:ext cx="1285296" cy="341247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tIns="45720" bIns="45720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400" dirty="0" smtClean="0">
                      <a:solidFill>
                        <a:srgbClr val="00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ID</a:t>
                  </a:r>
                  <a:endParaRPr lang="en-US" sz="140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grpSp>
              <p:nvGrpSpPr>
                <p:cNvPr id="7" name="그룹 89"/>
                <p:cNvGrpSpPr/>
                <p:nvPr/>
              </p:nvGrpSpPr>
              <p:grpSpPr>
                <a:xfrm>
                  <a:off x="7059874" y="1614279"/>
                  <a:ext cx="3542536" cy="5011054"/>
                  <a:chOff x="1654497" y="1614279"/>
                  <a:chExt cx="3542536" cy="5011054"/>
                </a:xfrm>
              </p:grpSpPr>
              <p:pic>
                <p:nvPicPr>
                  <p:cNvPr id="198" name="Picture 2" descr="스마트폰 그림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7"/>
                  <a:srcRect/>
                  <a:stretch>
                    <a:fillRect/>
                  </a:stretch>
                </p:blipFill>
                <p:spPr bwMode="auto">
                  <a:xfrm>
                    <a:off x="1654497" y="1614279"/>
                    <a:ext cx="3542536" cy="5011054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199" name="TextBox 198"/>
                  <p:cNvSpPr txBox="1"/>
                  <p:nvPr/>
                </p:nvSpPr>
                <p:spPr>
                  <a:xfrm>
                    <a:off x="3993266" y="2593309"/>
                    <a:ext cx="4571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dirty="0" smtClean="0"/>
                      <a:t>  </a:t>
                    </a:r>
                    <a:endParaRPr lang="ko-KR" altLang="en-US" dirty="0"/>
                  </a:p>
                </p:txBody>
              </p:sp>
            </p:grpSp>
          </p:grpSp>
          <p:sp>
            <p:nvSpPr>
              <p:cNvPr id="280" name="Section"/>
              <p:cNvSpPr/>
              <p:nvPr>
                <p:custDataLst>
                  <p:tags r:id="rId1"/>
                </p:custDataLst>
              </p:nvPr>
            </p:nvSpPr>
            <p:spPr>
              <a:xfrm>
                <a:off x="9343136" y="3176016"/>
                <a:ext cx="1411982" cy="64008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아이가 갑자기 웁니다</a:t>
                </a:r>
                <a:r>
                  <a:rPr lang="en-US" altLang="ko-KR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8" cstate="email"/>
              <a:srcRect/>
              <a:stretch>
                <a:fillRect/>
              </a:stretch>
            </p:blipFill>
            <p:spPr bwMode="auto">
              <a:xfrm>
                <a:off x="8837170" y="3253190"/>
                <a:ext cx="487678" cy="4735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91" name="Section"/>
              <p:cNvSpPr/>
              <p:nvPr>
                <p:custDataLst>
                  <p:tags r:id="rId2"/>
                </p:custDataLst>
              </p:nvPr>
            </p:nvSpPr>
            <p:spPr>
              <a:xfrm>
                <a:off x="9343136" y="3816096"/>
                <a:ext cx="1411982" cy="64008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생후</a:t>
                </a:r>
                <a:r>
                  <a:rPr lang="en-US" altLang="ko-KR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</a:t>
                </a:r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개월 된 아이 수면주기가</a:t>
                </a:r>
                <a:r>
                  <a:rPr lang="en-US" altLang="ko-KR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…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292" name="Picture 2"/>
              <p:cNvPicPr>
                <a:picLocks noChangeAspect="1" noChangeArrowheads="1"/>
              </p:cNvPicPr>
              <p:nvPr/>
            </p:nvPicPr>
            <p:blipFill>
              <a:blip r:embed="rId8" cstate="email"/>
              <a:srcRect/>
              <a:stretch>
                <a:fillRect/>
              </a:stretch>
            </p:blipFill>
            <p:spPr bwMode="auto">
              <a:xfrm>
                <a:off x="8837170" y="3893270"/>
                <a:ext cx="487678" cy="4735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93" name="Section"/>
              <p:cNvSpPr/>
              <p:nvPr>
                <p:custDataLst>
                  <p:tags r:id="rId3"/>
                </p:custDataLst>
              </p:nvPr>
            </p:nvSpPr>
            <p:spPr>
              <a:xfrm>
                <a:off x="9343136" y="4480560"/>
                <a:ext cx="1411982" cy="64008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입천장에 뭐가 났네요</a:t>
                </a:r>
                <a:r>
                  <a:rPr lang="en-US" altLang="ko-KR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294" name="Picture 2"/>
              <p:cNvPicPr>
                <a:picLocks noChangeAspect="1" noChangeArrowheads="1"/>
              </p:cNvPicPr>
              <p:nvPr/>
            </p:nvPicPr>
            <p:blipFill>
              <a:blip r:embed="rId8" cstate="email"/>
              <a:srcRect/>
              <a:stretch>
                <a:fillRect/>
              </a:stretch>
            </p:blipFill>
            <p:spPr bwMode="auto">
              <a:xfrm>
                <a:off x="8837170" y="4557734"/>
                <a:ext cx="487678" cy="4735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95" name="Section"/>
              <p:cNvSpPr/>
              <p:nvPr>
                <p:custDataLst>
                  <p:tags r:id="rId4"/>
                </p:custDataLst>
              </p:nvPr>
            </p:nvSpPr>
            <p:spPr>
              <a:xfrm>
                <a:off x="9332976" y="5145024"/>
                <a:ext cx="1411982" cy="64008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잠투정 심한데 어떻게 하면 좋나요</a:t>
                </a:r>
                <a:r>
                  <a:rPr lang="en-US" altLang="ko-KR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296" name="Picture 2"/>
              <p:cNvPicPr>
                <a:picLocks noChangeAspect="1" noChangeArrowheads="1"/>
              </p:cNvPicPr>
              <p:nvPr/>
            </p:nvPicPr>
            <p:blipFill>
              <a:blip r:embed="rId8" cstate="email"/>
              <a:srcRect/>
              <a:stretch>
                <a:fillRect/>
              </a:stretch>
            </p:blipFill>
            <p:spPr bwMode="auto">
              <a:xfrm>
                <a:off x="8827010" y="5222198"/>
                <a:ext cx="487678" cy="4735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 cstate="email"/>
            <a:srcRect/>
            <a:stretch>
              <a:fillRect/>
            </a:stretch>
          </p:blipFill>
          <p:spPr bwMode="auto">
            <a:xfrm flipV="1">
              <a:off x="5230032" y="2686422"/>
              <a:ext cx="1119378" cy="197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08" name="Button"/>
            <p:cNvSpPr/>
            <p:nvPr/>
          </p:nvSpPr>
          <p:spPr>
            <a:xfrm>
              <a:off x="4806356" y="2534412"/>
              <a:ext cx="464062" cy="132586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50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</a:t>
              </a:r>
              <a:endParaRPr lang="en-US" sz="85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0" cstate="email"/>
            <a:srcRect/>
            <a:stretch>
              <a:fillRect/>
            </a:stretch>
          </p:blipFill>
          <p:spPr bwMode="auto">
            <a:xfrm>
              <a:off x="5295547" y="2539746"/>
              <a:ext cx="947964" cy="144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11" cstate="email"/>
            <a:srcRect/>
            <a:stretch>
              <a:fillRect/>
            </a:stretch>
          </p:blipFill>
          <p:spPr bwMode="auto">
            <a:xfrm>
              <a:off x="5593506" y="3103556"/>
              <a:ext cx="1194816" cy="163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6" name="TextBox 85"/>
            <p:cNvSpPr txBox="1"/>
            <p:nvPr/>
          </p:nvSpPr>
          <p:spPr>
            <a:xfrm>
              <a:off x="6395720" y="3743960"/>
              <a:ext cx="37702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b="1" dirty="0" smtClean="0"/>
                <a:t>닉네임</a:t>
              </a:r>
              <a:endParaRPr lang="ko-KR" altLang="en-US" sz="500" b="1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395720" y="4353560"/>
              <a:ext cx="37702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b="1" dirty="0" smtClean="0"/>
                <a:t>닉네임</a:t>
              </a:r>
              <a:endParaRPr lang="ko-KR" altLang="en-US" sz="500" b="1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395720" y="5019040"/>
              <a:ext cx="37702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b="1" dirty="0" smtClean="0"/>
                <a:t>닉네임</a:t>
              </a:r>
              <a:endParaRPr lang="ko-KR" altLang="en-US" sz="500" b="1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395720" y="5725160"/>
              <a:ext cx="37702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" b="1" dirty="0" smtClean="0"/>
                <a:t>닉네임</a:t>
              </a:r>
              <a:endParaRPr lang="ko-KR" altLang="en-US" sz="500" b="1" dirty="0"/>
            </a:p>
          </p:txBody>
        </p:sp>
      </p:grpSp>
      <p:sp>
        <p:nvSpPr>
          <p:cNvPr id="109" name="Arrow (Long)"/>
          <p:cNvSpPr>
            <a:spLocks noEditPoints="1"/>
          </p:cNvSpPr>
          <p:nvPr/>
        </p:nvSpPr>
        <p:spPr bwMode="auto">
          <a:xfrm>
            <a:off x="3533016" y="3338624"/>
            <a:ext cx="1684562" cy="127590"/>
          </a:xfrm>
          <a:custGeom>
            <a:avLst/>
            <a:gdLst>
              <a:gd name="T0" fmla="*/ 11772 w 13350"/>
              <a:gd name="T1" fmla="*/ 0 h 1966"/>
              <a:gd name="T2" fmla="*/ 13326 w 13350"/>
              <a:gd name="T3" fmla="*/ 1133 h 1966"/>
              <a:gd name="T4" fmla="*/ 11394 w 13350"/>
              <a:gd name="T5" fmla="*/ 1966 h 1966"/>
              <a:gd name="T6" fmla="*/ 0 w 13350"/>
              <a:gd name="T7" fmla="*/ 1535 h 1966"/>
              <a:gd name="T8" fmla="*/ 12580 w 13350"/>
              <a:gd name="T9" fmla="*/ 1078 h 1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50" h="1966">
                <a:moveTo>
                  <a:pt x="11772" y="0"/>
                </a:moveTo>
                <a:cubicBezTo>
                  <a:pt x="12689" y="805"/>
                  <a:pt x="13350" y="921"/>
                  <a:pt x="13326" y="1133"/>
                </a:cubicBezTo>
                <a:cubicBezTo>
                  <a:pt x="13296" y="1387"/>
                  <a:pt x="13084" y="1001"/>
                  <a:pt x="11394" y="1966"/>
                </a:cubicBezTo>
                <a:moveTo>
                  <a:pt x="0" y="1535"/>
                </a:moveTo>
                <a:cubicBezTo>
                  <a:pt x="4034" y="904"/>
                  <a:pt x="8497" y="170"/>
                  <a:pt x="12580" y="1078"/>
                </a:cubicBezTo>
              </a:path>
            </a:pathLst>
          </a:custGeom>
          <a:noFill/>
          <a:ln w="38100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lc="http://schemas.openxmlformats.org/drawingml/2006/lockedCanvas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pic>
        <p:nvPicPr>
          <p:cNvPr id="111" name="Picture 2" descr="스마트폰 그림에 대한 이미지 검색결과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21010" y="1489003"/>
            <a:ext cx="3542536" cy="5011054"/>
          </a:xfrm>
          <a:prstGeom prst="rect">
            <a:avLst/>
          </a:prstGeom>
          <a:noFill/>
        </p:spPr>
      </p:pic>
      <p:sp>
        <p:nvSpPr>
          <p:cNvPr id="112" name="TextBox 111"/>
          <p:cNvSpPr txBox="1"/>
          <p:nvPr/>
        </p:nvSpPr>
        <p:spPr>
          <a:xfrm>
            <a:off x="3381151" y="308344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Click</a:t>
            </a:r>
            <a:endParaRPr lang="ko-KR" altLang="en-US" dirty="0"/>
          </a:p>
        </p:txBody>
      </p:sp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5490706" y="2620198"/>
            <a:ext cx="487678" cy="473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4" name="TextBox 113"/>
          <p:cNvSpPr txBox="1"/>
          <p:nvPr/>
        </p:nvSpPr>
        <p:spPr>
          <a:xfrm>
            <a:off x="6156251" y="272192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4</a:t>
            </a:r>
            <a:r>
              <a:rPr lang="ko-KR" altLang="en-US" sz="1200" b="1" dirty="0" smtClean="0"/>
              <a:t>분전</a:t>
            </a:r>
            <a:endParaRPr lang="ko-KR" altLang="en-US" sz="12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5465134" y="3147229"/>
            <a:ext cx="2073003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아이가 갑자기 웁니다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제가</a:t>
            </a:r>
            <a:endParaRPr lang="en-US" altLang="ko-KR" sz="1100" dirty="0" smtClean="0"/>
          </a:p>
          <a:p>
            <a:r>
              <a:rPr lang="ko-KR" altLang="en-US" sz="1100" dirty="0" smtClean="0"/>
              <a:t>설거지하고 와서 애를 </a:t>
            </a:r>
            <a:r>
              <a:rPr lang="en-US" altLang="ko-KR" sz="1100" dirty="0" smtClean="0"/>
              <a:t>….~~~</a:t>
            </a:r>
          </a:p>
          <a:p>
            <a:r>
              <a:rPr lang="en-US" altLang="ko-KR" sz="1100" dirty="0" smtClean="0"/>
              <a:t>~~~~~~~~~~~~~~~~~~~</a:t>
            </a:r>
          </a:p>
          <a:p>
            <a:r>
              <a:rPr lang="en-US" altLang="ko-KR" sz="1100" dirty="0" smtClean="0"/>
              <a:t>~~~~~~~~~~~~~~~~~~~</a:t>
            </a:r>
          </a:p>
          <a:p>
            <a:r>
              <a:rPr lang="en-US" altLang="ko-KR" sz="1100" dirty="0" smtClean="0"/>
              <a:t>~~~~~~~~~~~~~~~~~~~</a:t>
            </a:r>
          </a:p>
          <a:p>
            <a:r>
              <a:rPr lang="en-US" altLang="ko-KR" sz="1100" dirty="0" smtClean="0"/>
              <a:t>~~~~~~~~~~~~~~~~~~~</a:t>
            </a:r>
          </a:p>
          <a:p>
            <a:r>
              <a:rPr lang="en-US" altLang="ko-KR" sz="1100" dirty="0" smtClean="0"/>
              <a:t>~~~~~~~~~~~~~~~~~~~</a:t>
            </a:r>
            <a:endParaRPr lang="ko-KR" altLang="en-US" sz="1100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12" cstate="email"/>
          <a:srcRect/>
          <a:stretch>
            <a:fillRect/>
          </a:stretch>
        </p:blipFill>
        <p:spPr bwMode="auto">
          <a:xfrm>
            <a:off x="5680552" y="5657088"/>
            <a:ext cx="1689512" cy="137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6455664" y="5453283"/>
            <a:ext cx="914400" cy="19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6" name="내용 개체 틀 2"/>
          <p:cNvSpPr txBox="1">
            <a:spLocks/>
          </p:cNvSpPr>
          <p:nvPr/>
        </p:nvSpPr>
        <p:spPr>
          <a:xfrm>
            <a:off x="7801157" y="3337026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평점 및 댓글 작성 가능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17" name="내용 개체 틀 2"/>
          <p:cNvSpPr txBox="1">
            <a:spLocks/>
          </p:cNvSpPr>
          <p:nvPr/>
        </p:nvSpPr>
        <p:spPr>
          <a:xfrm>
            <a:off x="7801157" y="4155732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좋아요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, 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공유하기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, 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스크랩 기능 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5407154" y="5466542"/>
            <a:ext cx="475486" cy="19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7" name="Picture 5"/>
          <p:cNvPicPr>
            <a:picLocks noChangeAspect="1" noChangeArrowheads="1"/>
          </p:cNvPicPr>
          <p:nvPr/>
        </p:nvPicPr>
        <p:blipFill>
          <a:blip r:embed="rId15" cstate="email"/>
          <a:srcRect/>
          <a:stretch>
            <a:fillRect/>
          </a:stretch>
        </p:blipFill>
        <p:spPr bwMode="auto">
          <a:xfrm>
            <a:off x="5850884" y="5454167"/>
            <a:ext cx="580396" cy="200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Attachment"/>
          <p:cNvSpPr>
            <a:spLocks noChangeAspect="1"/>
          </p:cNvSpPr>
          <p:nvPr/>
        </p:nvSpPr>
        <p:spPr bwMode="auto">
          <a:xfrm>
            <a:off x="7188906" y="2331056"/>
            <a:ext cx="141288" cy="130175"/>
          </a:xfrm>
          <a:custGeom>
            <a:avLst/>
            <a:gdLst>
              <a:gd name="T0" fmla="*/ 478 w 580"/>
              <a:gd name="T1" fmla="*/ 0 h 534"/>
              <a:gd name="T2" fmla="*/ 412 w 580"/>
              <a:gd name="T3" fmla="*/ 27 h 534"/>
              <a:gd name="T4" fmla="*/ 144 w 580"/>
              <a:gd name="T5" fmla="*/ 296 h 534"/>
              <a:gd name="T6" fmla="*/ 145 w 580"/>
              <a:gd name="T7" fmla="*/ 388 h 534"/>
              <a:gd name="T8" fmla="*/ 239 w 580"/>
              <a:gd name="T9" fmla="*/ 388 h 534"/>
              <a:gd name="T10" fmla="*/ 441 w 580"/>
              <a:gd name="T11" fmla="*/ 187 h 534"/>
              <a:gd name="T12" fmla="*/ 431 w 580"/>
              <a:gd name="T13" fmla="*/ 164 h 534"/>
              <a:gd name="T14" fmla="*/ 422 w 580"/>
              <a:gd name="T15" fmla="*/ 168 h 534"/>
              <a:gd name="T16" fmla="*/ 221 w 580"/>
              <a:gd name="T17" fmla="*/ 370 h 534"/>
              <a:gd name="T18" fmla="*/ 164 w 580"/>
              <a:gd name="T19" fmla="*/ 370 h 534"/>
              <a:gd name="T20" fmla="*/ 164 w 580"/>
              <a:gd name="T21" fmla="*/ 313 h 534"/>
              <a:gd name="T22" fmla="*/ 431 w 580"/>
              <a:gd name="T23" fmla="*/ 46 h 534"/>
              <a:gd name="T24" fmla="*/ 525 w 580"/>
              <a:gd name="T25" fmla="*/ 46 h 534"/>
              <a:gd name="T26" fmla="*/ 525 w 580"/>
              <a:gd name="T27" fmla="*/ 140 h 534"/>
              <a:gd name="T28" fmla="*/ 197 w 580"/>
              <a:gd name="T29" fmla="*/ 468 h 534"/>
              <a:gd name="T30" fmla="*/ 65 w 580"/>
              <a:gd name="T31" fmla="*/ 468 h 534"/>
              <a:gd name="T32" fmla="*/ 65 w 580"/>
              <a:gd name="T33" fmla="*/ 337 h 534"/>
              <a:gd name="T34" fmla="*/ 328 w 580"/>
              <a:gd name="T35" fmla="*/ 74 h 534"/>
              <a:gd name="T36" fmla="*/ 309 w 580"/>
              <a:gd name="T37" fmla="*/ 55 h 534"/>
              <a:gd name="T38" fmla="*/ 47 w 580"/>
              <a:gd name="T39" fmla="*/ 318 h 534"/>
              <a:gd name="T40" fmla="*/ 47 w 580"/>
              <a:gd name="T41" fmla="*/ 487 h 534"/>
              <a:gd name="T42" fmla="*/ 216 w 580"/>
              <a:gd name="T43" fmla="*/ 487 h 534"/>
              <a:gd name="T44" fmla="*/ 544 w 580"/>
              <a:gd name="T45" fmla="*/ 159 h 534"/>
              <a:gd name="T46" fmla="*/ 544 w 580"/>
              <a:gd name="T47" fmla="*/ 27 h 534"/>
              <a:gd name="T48" fmla="*/ 478 w 580"/>
              <a:gd name="T49" fmla="*/ 0 h 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80" h="534">
                <a:moveTo>
                  <a:pt x="478" y="0"/>
                </a:moveTo>
                <a:cubicBezTo>
                  <a:pt x="454" y="0"/>
                  <a:pt x="431" y="9"/>
                  <a:pt x="412" y="27"/>
                </a:cubicBezTo>
                <a:cubicBezTo>
                  <a:pt x="323" y="117"/>
                  <a:pt x="233" y="206"/>
                  <a:pt x="144" y="296"/>
                </a:cubicBezTo>
                <a:cubicBezTo>
                  <a:pt x="119" y="321"/>
                  <a:pt x="120" y="363"/>
                  <a:pt x="145" y="388"/>
                </a:cubicBezTo>
                <a:cubicBezTo>
                  <a:pt x="171" y="414"/>
                  <a:pt x="214" y="414"/>
                  <a:pt x="239" y="388"/>
                </a:cubicBezTo>
                <a:lnTo>
                  <a:pt x="441" y="187"/>
                </a:lnTo>
                <a:cubicBezTo>
                  <a:pt x="449" y="179"/>
                  <a:pt x="443" y="164"/>
                  <a:pt x="431" y="164"/>
                </a:cubicBezTo>
                <a:cubicBezTo>
                  <a:pt x="428" y="164"/>
                  <a:pt x="424" y="166"/>
                  <a:pt x="422" y="168"/>
                </a:cubicBezTo>
                <a:lnTo>
                  <a:pt x="221" y="370"/>
                </a:lnTo>
                <a:cubicBezTo>
                  <a:pt x="204" y="386"/>
                  <a:pt x="178" y="382"/>
                  <a:pt x="164" y="370"/>
                </a:cubicBezTo>
                <a:cubicBezTo>
                  <a:pt x="148" y="354"/>
                  <a:pt x="148" y="329"/>
                  <a:pt x="164" y="313"/>
                </a:cubicBezTo>
                <a:lnTo>
                  <a:pt x="431" y="46"/>
                </a:lnTo>
                <a:cubicBezTo>
                  <a:pt x="462" y="15"/>
                  <a:pt x="504" y="26"/>
                  <a:pt x="525" y="46"/>
                </a:cubicBezTo>
                <a:cubicBezTo>
                  <a:pt x="551" y="72"/>
                  <a:pt x="551" y="114"/>
                  <a:pt x="525" y="140"/>
                </a:cubicBezTo>
                <a:lnTo>
                  <a:pt x="197" y="468"/>
                </a:lnTo>
                <a:cubicBezTo>
                  <a:pt x="161" y="505"/>
                  <a:pt x="102" y="505"/>
                  <a:pt x="65" y="468"/>
                </a:cubicBezTo>
                <a:cubicBezTo>
                  <a:pt x="29" y="432"/>
                  <a:pt x="29" y="373"/>
                  <a:pt x="65" y="337"/>
                </a:cubicBezTo>
                <a:lnTo>
                  <a:pt x="328" y="74"/>
                </a:lnTo>
                <a:cubicBezTo>
                  <a:pt x="341" y="62"/>
                  <a:pt x="322" y="42"/>
                  <a:pt x="309" y="55"/>
                </a:cubicBezTo>
                <a:lnTo>
                  <a:pt x="47" y="318"/>
                </a:lnTo>
                <a:cubicBezTo>
                  <a:pt x="0" y="364"/>
                  <a:pt x="0" y="441"/>
                  <a:pt x="47" y="487"/>
                </a:cubicBezTo>
                <a:cubicBezTo>
                  <a:pt x="93" y="534"/>
                  <a:pt x="169" y="534"/>
                  <a:pt x="216" y="487"/>
                </a:cubicBezTo>
                <a:lnTo>
                  <a:pt x="544" y="159"/>
                </a:lnTo>
                <a:cubicBezTo>
                  <a:pt x="580" y="123"/>
                  <a:pt x="580" y="63"/>
                  <a:pt x="544" y="27"/>
                </a:cubicBezTo>
                <a:cubicBezTo>
                  <a:pt x="519" y="2"/>
                  <a:pt x="500" y="0"/>
                  <a:pt x="478" y="0"/>
                </a:cubicBez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내용 개체 틀 2"/>
          <p:cNvSpPr txBox="1">
            <a:spLocks/>
          </p:cNvSpPr>
          <p:nvPr/>
        </p:nvSpPr>
        <p:spPr>
          <a:xfrm>
            <a:off x="7801157" y="2516145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일관성있는 레이아웃 구조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52" name="Arrow (Long)"/>
          <p:cNvSpPr>
            <a:spLocks noEditPoints="1"/>
          </p:cNvSpPr>
          <p:nvPr/>
        </p:nvSpPr>
        <p:spPr bwMode="auto">
          <a:xfrm rot="20913354">
            <a:off x="5498278" y="1732241"/>
            <a:ext cx="2323952" cy="468586"/>
          </a:xfrm>
          <a:custGeom>
            <a:avLst/>
            <a:gdLst>
              <a:gd name="T0" fmla="*/ 11772 w 13350"/>
              <a:gd name="T1" fmla="*/ 0 h 1966"/>
              <a:gd name="T2" fmla="*/ 13326 w 13350"/>
              <a:gd name="T3" fmla="*/ 1133 h 1966"/>
              <a:gd name="T4" fmla="*/ 11394 w 13350"/>
              <a:gd name="T5" fmla="*/ 1966 h 1966"/>
              <a:gd name="T6" fmla="*/ 0 w 13350"/>
              <a:gd name="T7" fmla="*/ 1535 h 1966"/>
              <a:gd name="T8" fmla="*/ 12580 w 13350"/>
              <a:gd name="T9" fmla="*/ 1078 h 1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50" h="1966">
                <a:moveTo>
                  <a:pt x="11772" y="0"/>
                </a:moveTo>
                <a:cubicBezTo>
                  <a:pt x="12689" y="805"/>
                  <a:pt x="13350" y="921"/>
                  <a:pt x="13326" y="1133"/>
                </a:cubicBezTo>
                <a:cubicBezTo>
                  <a:pt x="13296" y="1387"/>
                  <a:pt x="13084" y="1001"/>
                  <a:pt x="11394" y="1966"/>
                </a:cubicBezTo>
                <a:moveTo>
                  <a:pt x="0" y="1535"/>
                </a:moveTo>
                <a:cubicBezTo>
                  <a:pt x="4034" y="904"/>
                  <a:pt x="8497" y="170"/>
                  <a:pt x="12580" y="1078"/>
                </a:cubicBezTo>
              </a:path>
            </a:pathLst>
          </a:custGeom>
          <a:noFill/>
          <a:ln w="38100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lc="http://schemas.openxmlformats.org/drawingml/2006/lockedCanvas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54" name="내용 개체 틀 2"/>
          <p:cNvSpPr txBox="1">
            <a:spLocks/>
          </p:cNvSpPr>
          <p:nvPr/>
        </p:nvSpPr>
        <p:spPr>
          <a:xfrm>
            <a:off x="7801157" y="1539399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사용자 위치 표시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개발방법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어플 </a:t>
            </a:r>
            <a:r>
              <a:rPr lang="en-US" altLang="ko-KR" sz="2000" dirty="0" smtClean="0">
                <a:solidFill>
                  <a:srgbClr val="496F74"/>
                </a:solidFill>
              </a:rPr>
              <a:t>– </a:t>
            </a:r>
            <a:r>
              <a:rPr lang="ko-KR" altLang="en-US" sz="2000" dirty="0" smtClean="0">
                <a:solidFill>
                  <a:srgbClr val="496F74"/>
                </a:solidFill>
              </a:rPr>
              <a:t>육아정보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93186" name="AutoShape 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88" name="AutoShape 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0" name="AutoShape 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2" name="AutoShape 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4" name="AutoShape 1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6" name="AutoShape 1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8" name="AutoShape 1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0" name="AutoShape 1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2" name="AutoShape 1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4" name="AutoShape 2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56" name="그룹 55"/>
          <p:cNvGrpSpPr/>
          <p:nvPr/>
        </p:nvGrpSpPr>
        <p:grpSpPr>
          <a:xfrm>
            <a:off x="3072767" y="1859972"/>
            <a:ext cx="3542536" cy="4660865"/>
            <a:chOff x="3478010" y="1901536"/>
            <a:chExt cx="3542536" cy="4660865"/>
          </a:xfrm>
        </p:grpSpPr>
        <p:pic>
          <p:nvPicPr>
            <p:cNvPr id="55" name="Picture 2" descr="스마트폰 그림에 대한 이미지 검색결과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78010" y="1901536"/>
              <a:ext cx="3542536" cy="4660865"/>
            </a:xfrm>
            <a:prstGeom prst="rect">
              <a:avLst/>
            </a:prstGeom>
            <a:noFill/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4240925" y="2628901"/>
              <a:ext cx="2026824" cy="3214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1323110" y="2253526"/>
            <a:ext cx="2313708" cy="3675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Arrow (Long)"/>
          <p:cNvSpPr>
            <a:spLocks noEditPoints="1"/>
          </p:cNvSpPr>
          <p:nvPr/>
        </p:nvSpPr>
        <p:spPr bwMode="auto">
          <a:xfrm>
            <a:off x="4907237" y="3800462"/>
            <a:ext cx="2044281" cy="179259"/>
          </a:xfrm>
          <a:custGeom>
            <a:avLst/>
            <a:gdLst>
              <a:gd name="T0" fmla="*/ 11772 w 13350"/>
              <a:gd name="T1" fmla="*/ 0 h 1966"/>
              <a:gd name="T2" fmla="*/ 13326 w 13350"/>
              <a:gd name="T3" fmla="*/ 1133 h 1966"/>
              <a:gd name="T4" fmla="*/ 11394 w 13350"/>
              <a:gd name="T5" fmla="*/ 1966 h 1966"/>
              <a:gd name="T6" fmla="*/ 0 w 13350"/>
              <a:gd name="T7" fmla="*/ 1535 h 1966"/>
              <a:gd name="T8" fmla="*/ 12580 w 13350"/>
              <a:gd name="T9" fmla="*/ 1078 h 1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50" h="1966">
                <a:moveTo>
                  <a:pt x="11772" y="0"/>
                </a:moveTo>
                <a:cubicBezTo>
                  <a:pt x="12689" y="805"/>
                  <a:pt x="13350" y="921"/>
                  <a:pt x="13326" y="1133"/>
                </a:cubicBezTo>
                <a:cubicBezTo>
                  <a:pt x="13296" y="1387"/>
                  <a:pt x="13084" y="1001"/>
                  <a:pt x="11394" y="1966"/>
                </a:cubicBezTo>
                <a:moveTo>
                  <a:pt x="0" y="1535"/>
                </a:moveTo>
                <a:cubicBezTo>
                  <a:pt x="4034" y="904"/>
                  <a:pt x="8497" y="170"/>
                  <a:pt x="12580" y="1078"/>
                </a:cubicBezTo>
              </a:path>
            </a:pathLst>
          </a:custGeom>
          <a:noFill/>
          <a:ln w="38100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lc="http://schemas.openxmlformats.org/drawingml/2006/lockedCanvas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59" name="내용 개체 틀 2"/>
          <p:cNvSpPr txBox="1">
            <a:spLocks/>
          </p:cNvSpPr>
          <p:nvPr/>
        </p:nvSpPr>
        <p:spPr>
          <a:xfrm>
            <a:off x="7048630" y="3663367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동영상인 경우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수화 지원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61" name="내용 개체 틀 2"/>
          <p:cNvSpPr txBox="1">
            <a:spLocks/>
          </p:cNvSpPr>
          <p:nvPr/>
        </p:nvSpPr>
        <p:spPr>
          <a:xfrm>
            <a:off x="7048630" y="2697021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다양한 주제로 분류하여 제공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820138" y="3181794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임산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수유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이유식 등</a:t>
            </a:r>
            <a:r>
              <a:rPr lang="en-US" sz="1600" dirty="0" smtClean="0"/>
              <a:t> </a:t>
            </a:r>
            <a:endParaRPr lang="ko-KR" altLang="en-US" sz="1600" b="1" dirty="0" smtClean="0">
              <a:solidFill>
                <a:srgbClr val="FF0000"/>
              </a:solidFill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개발방법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어플 </a:t>
            </a:r>
            <a:r>
              <a:rPr lang="en-US" altLang="ko-KR" sz="2000" dirty="0" smtClean="0">
                <a:solidFill>
                  <a:srgbClr val="496F74"/>
                </a:solidFill>
              </a:rPr>
              <a:t>– </a:t>
            </a:r>
            <a:r>
              <a:rPr lang="ko-KR" altLang="en-US" sz="2000" dirty="0" smtClean="0">
                <a:solidFill>
                  <a:srgbClr val="496F74"/>
                </a:solidFill>
              </a:rPr>
              <a:t>육아일기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93186" name="AutoShape 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88" name="AutoShape 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0" name="AutoShape 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2" name="AutoShape 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4" name="AutoShape 1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6" name="AutoShape 1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8" name="AutoShape 1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0" name="AutoShape 1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2" name="AutoShape 1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4" name="AutoShape 2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157" name="그룹 156"/>
          <p:cNvGrpSpPr/>
          <p:nvPr/>
        </p:nvGrpSpPr>
        <p:grpSpPr>
          <a:xfrm>
            <a:off x="4576936" y="1687451"/>
            <a:ext cx="3542536" cy="5011054"/>
            <a:chOff x="5321215" y="1593486"/>
            <a:chExt cx="3542536" cy="5011054"/>
          </a:xfrm>
        </p:grpSpPr>
        <p:sp>
          <p:nvSpPr>
            <p:cNvPr id="79" name="Button"/>
            <p:cNvSpPr/>
            <p:nvPr/>
          </p:nvSpPr>
          <p:spPr>
            <a:xfrm>
              <a:off x="6358739" y="2942316"/>
              <a:ext cx="1285296" cy="34124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</a:t>
              </a:r>
              <a:endPara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6" name="그룹 155"/>
            <p:cNvGrpSpPr/>
            <p:nvPr/>
          </p:nvGrpSpPr>
          <p:grpSpPr>
            <a:xfrm>
              <a:off x="5321215" y="1593486"/>
              <a:ext cx="3542536" cy="5011054"/>
              <a:chOff x="5321215" y="1593486"/>
              <a:chExt cx="3542536" cy="5011054"/>
            </a:xfrm>
          </p:grpSpPr>
          <p:pic>
            <p:nvPicPr>
              <p:cNvPr id="81" name="Picture 2" descr="스마트폰 그림에 대한 이미지 검색결과"/>
              <p:cNvPicPr>
                <a:picLocks noChangeAspect="1" noChangeArrowheads="1"/>
              </p:cNvPicPr>
              <p:nvPr/>
            </p:nvPicPr>
            <p:blipFill>
              <a:blip r:embed="rId27"/>
              <a:srcRect/>
              <a:stretch>
                <a:fillRect/>
              </a:stretch>
            </p:blipFill>
            <p:spPr bwMode="auto">
              <a:xfrm>
                <a:off x="5321215" y="1593486"/>
                <a:ext cx="3542536" cy="5011054"/>
              </a:xfrm>
              <a:prstGeom prst="rect">
                <a:avLst/>
              </a:prstGeom>
              <a:noFill/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7659984" y="2572516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  </a:t>
                </a:r>
                <a:endParaRPr lang="ko-KR" altLang="en-US" dirty="0"/>
              </a:p>
            </p:txBody>
          </p:sp>
        </p:grpSp>
      </p:grpSp>
      <p:grpSp>
        <p:nvGrpSpPr>
          <p:cNvPr id="83" name="그룹 82"/>
          <p:cNvGrpSpPr/>
          <p:nvPr/>
        </p:nvGrpSpPr>
        <p:grpSpPr>
          <a:xfrm>
            <a:off x="1591811" y="1685399"/>
            <a:ext cx="3542536" cy="5011054"/>
            <a:chOff x="4497571" y="1157079"/>
            <a:chExt cx="3542536" cy="5011054"/>
          </a:xfrm>
        </p:grpSpPr>
        <p:grpSp>
          <p:nvGrpSpPr>
            <p:cNvPr id="84" name="그룹 189"/>
            <p:cNvGrpSpPr/>
            <p:nvPr/>
          </p:nvGrpSpPr>
          <p:grpSpPr>
            <a:xfrm>
              <a:off x="4497571" y="1157079"/>
              <a:ext cx="3542536" cy="5011054"/>
              <a:chOff x="7059874" y="1167239"/>
              <a:chExt cx="3542536" cy="5011054"/>
            </a:xfrm>
          </p:grpSpPr>
          <p:sp>
            <p:nvSpPr>
              <p:cNvPr id="120" name="Button"/>
              <p:cNvSpPr/>
              <p:nvPr/>
            </p:nvSpPr>
            <p:spPr>
              <a:xfrm>
                <a:off x="8097398" y="2963109"/>
                <a:ext cx="1285296" cy="34124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4572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 smtClea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ID</a:t>
                </a:r>
                <a:endParaRPr lang="en-US" sz="14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21" name="그룹 89"/>
              <p:cNvGrpSpPr/>
              <p:nvPr/>
            </p:nvGrpSpPr>
            <p:grpSpPr>
              <a:xfrm>
                <a:off x="7059874" y="1167239"/>
                <a:ext cx="3542536" cy="5011054"/>
                <a:chOff x="1654497" y="1167239"/>
                <a:chExt cx="3542536" cy="5011054"/>
              </a:xfrm>
            </p:grpSpPr>
            <p:pic>
              <p:nvPicPr>
                <p:cNvPr id="122" name="Picture 2" descr="스마트폰 그림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7"/>
                <a:srcRect/>
                <a:stretch>
                  <a:fillRect/>
                </a:stretch>
              </p:blipFill>
              <p:spPr bwMode="auto">
                <a:xfrm>
                  <a:off x="1654497" y="1167239"/>
                  <a:ext cx="3542536" cy="5011054"/>
                </a:xfrm>
                <a:prstGeom prst="rect">
                  <a:avLst/>
                </a:prstGeom>
                <a:noFill/>
              </p:spPr>
            </p:pic>
            <p:sp>
              <p:nvSpPr>
                <p:cNvPr id="123" name="TextBox 122"/>
                <p:cNvSpPr txBox="1"/>
                <p:nvPr/>
              </p:nvSpPr>
              <p:spPr>
                <a:xfrm>
                  <a:off x="3993266" y="2593309"/>
                  <a:ext cx="457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 smtClean="0"/>
                    <a:t>  </a:t>
                  </a:r>
                  <a:endParaRPr lang="ko-KR" altLang="en-US" dirty="0"/>
                </a:p>
              </p:txBody>
            </p:sp>
          </p:grpSp>
        </p:grpSp>
        <p:grpSp>
          <p:nvGrpSpPr>
            <p:cNvPr id="85" name="Accordion"/>
            <p:cNvGrpSpPr/>
            <p:nvPr>
              <p:custDataLst>
                <p:tags r:id="rId1"/>
              </p:custDataLst>
            </p:nvPr>
          </p:nvGrpSpPr>
          <p:grpSpPr>
            <a:xfrm>
              <a:off x="5246272" y="2338084"/>
              <a:ext cx="2045781" cy="3532531"/>
              <a:chOff x="588848" y="1261241"/>
              <a:chExt cx="1835636" cy="2679450"/>
            </a:xfrm>
          </p:grpSpPr>
          <p:sp>
            <p:nvSpPr>
              <p:cNvPr id="109" name="Section"/>
              <p:cNvSpPr/>
              <p:nvPr>
                <p:custDataLst>
                  <p:tags r:id="rId15"/>
                </p:custDataLst>
              </p:nvPr>
            </p:nvSpPr>
            <p:spPr>
              <a:xfrm>
                <a:off x="595685" y="1261241"/>
                <a:ext cx="1828799" cy="18032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육아정보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0" name="Chevron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2288116" y="1335754"/>
                <a:ext cx="65524" cy="3130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2" name="Section"/>
              <p:cNvSpPr/>
              <p:nvPr>
                <p:custDataLst>
                  <p:tags r:id="rId17"/>
                </p:custDataLst>
              </p:nvPr>
            </p:nvSpPr>
            <p:spPr>
              <a:xfrm>
                <a:off x="588848" y="1443860"/>
                <a:ext cx="1828799" cy="18032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육아일기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3" name="Chevron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 rot="16200000">
                <a:off x="2293183" y="3353489"/>
                <a:ext cx="55390" cy="37035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4" name="Section"/>
              <p:cNvSpPr/>
              <p:nvPr>
                <p:custDataLst>
                  <p:tags r:id="rId19"/>
                </p:custDataLst>
              </p:nvPr>
            </p:nvSpPr>
            <p:spPr>
              <a:xfrm>
                <a:off x="595685" y="2884190"/>
                <a:ext cx="1828799" cy="18032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갤러리</a:t>
                </a:r>
                <a:r>
                  <a:rPr lang="en-US" altLang="ko-KR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</a:t>
                </a:r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포토 북</a:t>
                </a:r>
                <a:r>
                  <a:rPr lang="en-US" altLang="ko-KR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5" name="Chevron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 rot="16200000">
                <a:off x="2293184" y="3533822"/>
                <a:ext cx="55389" cy="3703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6" name="Section"/>
              <p:cNvSpPr/>
              <p:nvPr>
                <p:custDataLst>
                  <p:tags r:id="rId21"/>
                </p:custDataLst>
              </p:nvPr>
            </p:nvSpPr>
            <p:spPr>
              <a:xfrm>
                <a:off x="595685" y="3064519"/>
                <a:ext cx="1828799" cy="18032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아기울음분석기록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7" name="Chevron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 rot="16200000">
                <a:off x="2293184" y="3714151"/>
                <a:ext cx="55389" cy="3703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8" name="Section"/>
              <p:cNvSpPr/>
              <p:nvPr>
                <p:custDataLst>
                  <p:tags r:id="rId23"/>
                </p:custDataLst>
              </p:nvPr>
            </p:nvSpPr>
            <p:spPr>
              <a:xfrm>
                <a:off x="595685" y="3244849"/>
                <a:ext cx="1828798" cy="18032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커뮤니티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9" name="Chevron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auto">
              <a:xfrm rot="16200000">
                <a:off x="2293181" y="3894480"/>
                <a:ext cx="55389" cy="3703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86" name="Accordion"/>
            <p:cNvGrpSpPr/>
            <p:nvPr>
              <p:custDataLst>
                <p:tags r:id="rId2"/>
              </p:custDataLst>
            </p:nvPr>
          </p:nvGrpSpPr>
          <p:grpSpPr>
            <a:xfrm>
              <a:off x="5443079" y="2868701"/>
              <a:ext cx="1544035" cy="1440183"/>
              <a:chOff x="595685" y="2876813"/>
              <a:chExt cx="1828801" cy="1705793"/>
            </a:xfrm>
          </p:grpSpPr>
          <p:sp>
            <p:nvSpPr>
              <p:cNvPr id="97" name="Section"/>
              <p:cNvSpPr/>
              <p:nvPr>
                <p:custDataLst>
                  <p:tags r:id="rId3"/>
                </p:custDataLst>
              </p:nvPr>
            </p:nvSpPr>
            <p:spPr>
              <a:xfrm>
                <a:off x="595686" y="3174651"/>
                <a:ext cx="1828800" cy="28158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수유</a:t>
                </a:r>
                <a:r>
                  <a:rPr lang="en-US" altLang="ko-KR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	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8" name="Chevron"/>
              <p:cNvSpPr>
                <a:spLocks noChangeAspect="1"/>
              </p:cNvSpPr>
              <p:nvPr>
                <p:custDataLst>
                  <p:tags r:id="rId4"/>
                </p:custDataLst>
              </p:nvPr>
            </p:nvSpPr>
            <p:spPr bwMode="auto">
              <a:xfrm rot="16200000">
                <a:off x="2244478" y="3277466"/>
                <a:ext cx="86493" cy="4888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9" name="Section"/>
              <p:cNvSpPr/>
              <p:nvPr>
                <p:custDataLst>
                  <p:tags r:id="rId5"/>
                </p:custDataLst>
              </p:nvPr>
            </p:nvSpPr>
            <p:spPr>
              <a:xfrm>
                <a:off x="595686" y="3456241"/>
                <a:ext cx="1828800" cy="28159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기저귀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0" name="Chevron"/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 bwMode="auto">
              <a:xfrm rot="16200000">
                <a:off x="2244478" y="3559059"/>
                <a:ext cx="86493" cy="48886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1" name="Section"/>
              <p:cNvSpPr/>
              <p:nvPr>
                <p:custDataLst>
                  <p:tags r:id="rId7"/>
                </p:custDataLst>
              </p:nvPr>
            </p:nvSpPr>
            <p:spPr>
              <a:xfrm>
                <a:off x="595686" y="3737832"/>
                <a:ext cx="1828800" cy="28159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수면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Chevron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 bwMode="auto">
              <a:xfrm rot="16200000">
                <a:off x="2244478" y="3840651"/>
                <a:ext cx="86493" cy="48886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3" name="Section"/>
              <p:cNvSpPr/>
              <p:nvPr>
                <p:custDataLst>
                  <p:tags r:id="rId9"/>
                </p:custDataLst>
              </p:nvPr>
            </p:nvSpPr>
            <p:spPr>
              <a:xfrm>
                <a:off x="595685" y="4019424"/>
                <a:ext cx="1828800" cy="28159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예방접종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4" name="Chevron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 bwMode="auto">
              <a:xfrm rot="16200000">
                <a:off x="2244475" y="4122241"/>
                <a:ext cx="86493" cy="4888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5" name="Section"/>
              <p:cNvSpPr/>
              <p:nvPr>
                <p:custDataLst>
                  <p:tags r:id="rId11"/>
                </p:custDataLst>
              </p:nvPr>
            </p:nvSpPr>
            <p:spPr>
              <a:xfrm>
                <a:off x="595685" y="4301014"/>
                <a:ext cx="1828800" cy="28159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기타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6" name="Chevron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 rot="16200000">
                <a:off x="2244475" y="4403832"/>
                <a:ext cx="86493" cy="4888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7" name="Section"/>
              <p:cNvSpPr/>
              <p:nvPr>
                <p:custDataLst>
                  <p:tags r:id="rId13"/>
                </p:custDataLst>
              </p:nvPr>
            </p:nvSpPr>
            <p:spPr>
              <a:xfrm>
                <a:off x="595686" y="2876813"/>
                <a:ext cx="1828800" cy="281589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전체보기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8" name="Chevron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 rot="16200000">
                <a:off x="2244478" y="2979627"/>
                <a:ext cx="86493" cy="4888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87" name="타원 86"/>
            <p:cNvSpPr/>
            <p:nvPr/>
          </p:nvSpPr>
          <p:spPr>
            <a:xfrm>
              <a:off x="5323840" y="2923540"/>
              <a:ext cx="78740" cy="1117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타원 87"/>
            <p:cNvSpPr/>
            <p:nvPr/>
          </p:nvSpPr>
          <p:spPr>
            <a:xfrm>
              <a:off x="5323840" y="3167380"/>
              <a:ext cx="78740" cy="1117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타원 88"/>
            <p:cNvSpPr/>
            <p:nvPr/>
          </p:nvSpPr>
          <p:spPr>
            <a:xfrm>
              <a:off x="5323840" y="3418840"/>
              <a:ext cx="78740" cy="1117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타원 89"/>
            <p:cNvSpPr/>
            <p:nvPr/>
          </p:nvSpPr>
          <p:spPr>
            <a:xfrm>
              <a:off x="5323840" y="3643630"/>
              <a:ext cx="78740" cy="1117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타원 90"/>
            <p:cNvSpPr/>
            <p:nvPr/>
          </p:nvSpPr>
          <p:spPr>
            <a:xfrm>
              <a:off x="5323840" y="3883660"/>
              <a:ext cx="78740" cy="1117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타원 91"/>
            <p:cNvSpPr/>
            <p:nvPr/>
          </p:nvSpPr>
          <p:spPr>
            <a:xfrm>
              <a:off x="5323840" y="4135120"/>
              <a:ext cx="78740" cy="1117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3" name="Picture 17" descr="사람에 대한 이미지 검색결과"/>
            <p:cNvPicPr>
              <a:picLocks noChangeAspect="1" noChangeArrowheads="1"/>
            </p:cNvPicPr>
            <p:nvPr/>
          </p:nvPicPr>
          <p:blipFill>
            <a:blip r:embed="rId28" cstate="email"/>
            <a:srcRect/>
            <a:stretch>
              <a:fillRect/>
            </a:stretch>
          </p:blipFill>
          <p:spPr bwMode="auto">
            <a:xfrm>
              <a:off x="5338250" y="1944995"/>
              <a:ext cx="304396" cy="309554"/>
            </a:xfrm>
            <a:prstGeom prst="rect">
              <a:avLst/>
            </a:prstGeom>
            <a:noFill/>
          </p:spPr>
        </p:pic>
        <p:sp>
          <p:nvSpPr>
            <p:cNvPr id="94" name="TextBox 93"/>
            <p:cNvSpPr txBox="1"/>
            <p:nvPr/>
          </p:nvSpPr>
          <p:spPr>
            <a:xfrm>
              <a:off x="5700528" y="191534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닉네임</a:t>
              </a:r>
              <a:endParaRPr lang="ko-KR" altLang="en-US" dirty="0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9" cstate="email"/>
          <a:srcRect/>
          <a:stretch>
            <a:fillRect/>
          </a:stretch>
        </p:blipFill>
        <p:spPr bwMode="auto">
          <a:xfrm>
            <a:off x="5391125" y="3844021"/>
            <a:ext cx="1998842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5" name="타원 144"/>
          <p:cNvSpPr/>
          <p:nvPr/>
        </p:nvSpPr>
        <p:spPr>
          <a:xfrm>
            <a:off x="3608108" y="3127248"/>
            <a:ext cx="220904" cy="22090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+</a:t>
            </a:r>
            <a:endParaRPr lang="ko-KR" altLang="en-US" dirty="0"/>
          </a:p>
        </p:txBody>
      </p:sp>
      <p:graphicFrame>
        <p:nvGraphicFramePr>
          <p:cNvPr id="146" name="표 145"/>
          <p:cNvGraphicFramePr>
            <a:graphicFrameLocks noGrp="1"/>
          </p:cNvGraphicFramePr>
          <p:nvPr/>
        </p:nvGraphicFramePr>
        <p:xfrm>
          <a:off x="5328836" y="2898124"/>
          <a:ext cx="2059584" cy="742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528"/>
                <a:gridCol w="686528"/>
                <a:gridCol w="686528"/>
              </a:tblGrid>
              <a:tr h="388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수유</a:t>
                      </a:r>
                      <a:endParaRPr lang="ko-KR" altLang="en-US" sz="1600" b="1" dirty="0"/>
                    </a:p>
                  </a:txBody>
                  <a:tcPr marL="106133" marR="106133" marT="53067" marB="5306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예방접종</a:t>
                      </a:r>
                      <a:endParaRPr lang="ko-KR" altLang="en-US" sz="800" b="1" dirty="0"/>
                    </a:p>
                  </a:txBody>
                  <a:tcPr marL="106133" marR="106133" marT="53067" marB="5306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기저귀</a:t>
                      </a:r>
                      <a:endParaRPr lang="ko-KR" altLang="en-US" sz="1200" b="1" dirty="0"/>
                    </a:p>
                  </a:txBody>
                  <a:tcPr marL="106133" marR="106133" marT="53067" marB="53067" anchor="ctr"/>
                </a:tc>
              </a:tr>
              <a:tr h="353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수면</a:t>
                      </a:r>
                      <a:endParaRPr lang="ko-KR" altLang="en-US" sz="1200" b="1" dirty="0"/>
                    </a:p>
                  </a:txBody>
                  <a:tcPr marL="106133" marR="106133" marT="53067" marB="5306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기타</a:t>
                      </a:r>
                      <a:endParaRPr lang="ko-KR" altLang="en-US" sz="1200" b="1" dirty="0"/>
                    </a:p>
                  </a:txBody>
                  <a:tcPr marL="106133" marR="106133" marT="53067" marB="5306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성장노트</a:t>
                      </a:r>
                      <a:endParaRPr lang="ko-KR" altLang="en-US" sz="1000" b="1" dirty="0"/>
                    </a:p>
                  </a:txBody>
                  <a:tcPr marL="106133" marR="106133" marT="53067" marB="53067" anchor="ctr"/>
                </a:tc>
              </a:tr>
            </a:tbl>
          </a:graphicData>
        </a:graphic>
      </p:graphicFrame>
      <p:pic>
        <p:nvPicPr>
          <p:cNvPr id="148" name="Picture 17" descr="사람에 대한 이미지 검색결과"/>
          <p:cNvPicPr>
            <a:picLocks noChangeAspect="1" noChangeArrowheads="1"/>
          </p:cNvPicPr>
          <p:nvPr/>
        </p:nvPicPr>
        <p:blipFill>
          <a:blip r:embed="rId28" cstate="email"/>
          <a:srcRect/>
          <a:stretch>
            <a:fillRect/>
          </a:stretch>
        </p:blipFill>
        <p:spPr bwMode="auto">
          <a:xfrm>
            <a:off x="5407244" y="2486000"/>
            <a:ext cx="304396" cy="309554"/>
          </a:xfrm>
          <a:prstGeom prst="rect">
            <a:avLst/>
          </a:prstGeom>
          <a:noFill/>
        </p:spPr>
      </p:pic>
      <p:grpSp>
        <p:nvGrpSpPr>
          <p:cNvPr id="158" name="그룹 157"/>
          <p:cNvGrpSpPr/>
          <p:nvPr/>
        </p:nvGrpSpPr>
        <p:grpSpPr>
          <a:xfrm>
            <a:off x="5411101" y="5647241"/>
            <a:ext cx="1938168" cy="368734"/>
            <a:chOff x="5411101" y="5647241"/>
            <a:chExt cx="1938168" cy="368734"/>
          </a:xfrm>
        </p:grpSpPr>
        <p:pic>
          <p:nvPicPr>
            <p:cNvPr id="149" name="Picture 6" descr="홈에 대한 이미지 검색결과"/>
            <p:cNvPicPr>
              <a:picLocks noChangeAspect="1" noChangeArrowheads="1"/>
            </p:cNvPicPr>
            <p:nvPr/>
          </p:nvPicPr>
          <p:blipFill>
            <a:blip r:embed="rId30" cstate="email"/>
            <a:srcRect/>
            <a:stretch>
              <a:fillRect/>
            </a:stretch>
          </p:blipFill>
          <p:spPr bwMode="auto">
            <a:xfrm flipH="1">
              <a:off x="5411101" y="5647241"/>
              <a:ext cx="299376" cy="299376"/>
            </a:xfrm>
            <a:prstGeom prst="rect">
              <a:avLst/>
            </a:prstGeom>
            <a:noFill/>
          </p:spPr>
        </p:pic>
        <p:pic>
          <p:nvPicPr>
            <p:cNvPr id="150" name="Picture 8" descr="관련 이미지"/>
            <p:cNvPicPr>
              <a:picLocks noChangeAspect="1" noChangeArrowheads="1"/>
            </p:cNvPicPr>
            <p:nvPr/>
          </p:nvPicPr>
          <p:blipFill>
            <a:blip r:embed="rId31" cstate="email"/>
            <a:srcRect/>
            <a:stretch>
              <a:fillRect/>
            </a:stretch>
          </p:blipFill>
          <p:spPr bwMode="auto">
            <a:xfrm>
              <a:off x="6467889" y="5661645"/>
              <a:ext cx="354330" cy="354330"/>
            </a:xfrm>
            <a:prstGeom prst="rect">
              <a:avLst/>
            </a:prstGeom>
            <a:noFill/>
          </p:spPr>
        </p:pic>
        <p:pic>
          <p:nvPicPr>
            <p:cNvPr id="151" name="Picture 15" descr="공유하기에 대한 이미지 검색결과"/>
            <p:cNvPicPr>
              <a:picLocks noChangeAspect="1" noChangeArrowheads="1"/>
            </p:cNvPicPr>
            <p:nvPr/>
          </p:nvPicPr>
          <p:blipFill>
            <a:blip r:embed="rId32" cstate="email"/>
            <a:srcRect/>
            <a:stretch>
              <a:fillRect/>
            </a:stretch>
          </p:blipFill>
          <p:spPr bwMode="auto">
            <a:xfrm>
              <a:off x="5970854" y="5659282"/>
              <a:ext cx="303027" cy="303027"/>
            </a:xfrm>
            <a:prstGeom prst="rect">
              <a:avLst/>
            </a:prstGeom>
            <a:noFill/>
          </p:spPr>
        </p:pic>
        <p:pic>
          <p:nvPicPr>
            <p:cNvPr id="152" name="Picture 4" descr="알림에 대한 이미지 검색결과"/>
            <p:cNvPicPr>
              <a:picLocks noChangeAspect="1" noChangeArrowheads="1"/>
            </p:cNvPicPr>
            <p:nvPr/>
          </p:nvPicPr>
          <p:blipFill>
            <a:blip r:embed="rId33" cstate="email"/>
            <a:srcRect/>
            <a:stretch>
              <a:fillRect/>
            </a:stretch>
          </p:blipFill>
          <p:spPr bwMode="auto">
            <a:xfrm>
              <a:off x="7013989" y="5656565"/>
              <a:ext cx="335280" cy="335280"/>
            </a:xfrm>
            <a:prstGeom prst="rect">
              <a:avLst/>
            </a:prstGeom>
            <a:noFill/>
          </p:spPr>
        </p:pic>
      </p:grpSp>
      <p:pic>
        <p:nvPicPr>
          <p:cNvPr id="2053" name="Picture 5" descr="돋보기에 대한 이미지 검색결과"/>
          <p:cNvPicPr>
            <a:picLocks noChangeAspect="1" noChangeArrowheads="1"/>
          </p:cNvPicPr>
          <p:nvPr/>
        </p:nvPicPr>
        <p:blipFill>
          <a:blip r:embed="rId34" cstate="email"/>
          <a:srcRect/>
          <a:stretch>
            <a:fillRect/>
          </a:stretch>
        </p:blipFill>
        <p:spPr bwMode="auto">
          <a:xfrm>
            <a:off x="6994304" y="2505673"/>
            <a:ext cx="278366" cy="278366"/>
          </a:xfrm>
          <a:prstGeom prst="rect">
            <a:avLst/>
          </a:prstGeom>
          <a:noFill/>
        </p:spPr>
      </p:pic>
      <p:pic>
        <p:nvPicPr>
          <p:cNvPr id="154" name="Picture 5" descr="돋보기에 대한 이미지 검색결과"/>
          <p:cNvPicPr>
            <a:picLocks noChangeAspect="1" noChangeArrowheads="1"/>
          </p:cNvPicPr>
          <p:nvPr/>
        </p:nvPicPr>
        <p:blipFill>
          <a:blip r:embed="rId34" cstate="email"/>
          <a:srcRect/>
          <a:stretch>
            <a:fillRect/>
          </a:stretch>
        </p:blipFill>
        <p:spPr bwMode="auto">
          <a:xfrm>
            <a:off x="3985290" y="2507401"/>
            <a:ext cx="278366" cy="278366"/>
          </a:xfrm>
          <a:prstGeom prst="rect">
            <a:avLst/>
          </a:prstGeom>
          <a:noFill/>
        </p:spPr>
      </p:pic>
      <p:sp>
        <p:nvSpPr>
          <p:cNvPr id="159" name="내용 개체 틀 2"/>
          <p:cNvSpPr txBox="1">
            <a:spLocks/>
          </p:cNvSpPr>
          <p:nvPr/>
        </p:nvSpPr>
        <p:spPr>
          <a:xfrm>
            <a:off x="7801157" y="1976059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종류별로 일기쓰기 가능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61" name="내용 개체 틀 2"/>
          <p:cNvSpPr txBox="1">
            <a:spLocks/>
          </p:cNvSpPr>
          <p:nvPr/>
        </p:nvSpPr>
        <p:spPr>
          <a:xfrm>
            <a:off x="7801157" y="2635278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설정에서 종류변경 가능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62" name="내용 개체 틀 2"/>
          <p:cNvSpPr txBox="1">
            <a:spLocks/>
          </p:cNvSpPr>
          <p:nvPr/>
        </p:nvSpPr>
        <p:spPr>
          <a:xfrm>
            <a:off x="7801157" y="3347659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메모마다 프레임이 다름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5" cstate="email"/>
          <a:srcRect/>
          <a:stretch>
            <a:fillRect/>
          </a:stretch>
        </p:blipFill>
        <p:spPr bwMode="auto">
          <a:xfrm>
            <a:off x="8235143" y="3972502"/>
            <a:ext cx="2143806" cy="2498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4" name="Arrow (Long)"/>
          <p:cNvSpPr>
            <a:spLocks noEditPoints="1"/>
          </p:cNvSpPr>
          <p:nvPr/>
        </p:nvSpPr>
        <p:spPr bwMode="auto">
          <a:xfrm>
            <a:off x="5834443" y="5220271"/>
            <a:ext cx="2084261" cy="276225"/>
          </a:xfrm>
          <a:custGeom>
            <a:avLst/>
            <a:gdLst>
              <a:gd name="T0" fmla="*/ 11772 w 13350"/>
              <a:gd name="T1" fmla="*/ 0 h 1966"/>
              <a:gd name="T2" fmla="*/ 13326 w 13350"/>
              <a:gd name="T3" fmla="*/ 1133 h 1966"/>
              <a:gd name="T4" fmla="*/ 11394 w 13350"/>
              <a:gd name="T5" fmla="*/ 1966 h 1966"/>
              <a:gd name="T6" fmla="*/ 0 w 13350"/>
              <a:gd name="T7" fmla="*/ 1535 h 1966"/>
              <a:gd name="T8" fmla="*/ 12580 w 13350"/>
              <a:gd name="T9" fmla="*/ 1078 h 1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50" h="1966">
                <a:moveTo>
                  <a:pt x="11772" y="0"/>
                </a:moveTo>
                <a:cubicBezTo>
                  <a:pt x="12689" y="805"/>
                  <a:pt x="13350" y="921"/>
                  <a:pt x="13326" y="1133"/>
                </a:cubicBezTo>
                <a:cubicBezTo>
                  <a:pt x="13296" y="1387"/>
                  <a:pt x="13084" y="1001"/>
                  <a:pt x="11394" y="1966"/>
                </a:cubicBezTo>
                <a:moveTo>
                  <a:pt x="0" y="1535"/>
                </a:moveTo>
                <a:cubicBezTo>
                  <a:pt x="4034" y="904"/>
                  <a:pt x="8497" y="170"/>
                  <a:pt x="12580" y="1078"/>
                </a:cubicBezTo>
              </a:path>
            </a:pathLst>
          </a:custGeom>
          <a:noFill/>
          <a:ln w="38100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lc="http://schemas.openxmlformats.org/drawingml/2006/lockedCanvas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304308" y="289906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추가기능</a:t>
            </a:r>
            <a:endParaRPr lang="ko-KR" alt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개발방법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어플</a:t>
            </a:r>
            <a:r>
              <a:rPr lang="en-US" altLang="ko-KR" sz="2000" dirty="0" smtClean="0">
                <a:solidFill>
                  <a:srgbClr val="496F74"/>
                </a:solidFill>
              </a:rPr>
              <a:t> – </a:t>
            </a:r>
            <a:r>
              <a:rPr lang="ko-KR" altLang="en-US" sz="2000" dirty="0" smtClean="0">
                <a:solidFill>
                  <a:srgbClr val="496F74"/>
                </a:solidFill>
              </a:rPr>
              <a:t>기록일지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93186" name="AutoShape 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88" name="AutoShape 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0" name="AutoShape 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2" name="AutoShape 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4" name="AutoShape 1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6" name="AutoShape 1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8" name="AutoShape 1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0" name="AutoShape 1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2" name="AutoShape 1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4" name="AutoShape 2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7" name="그룹 24"/>
          <p:cNvGrpSpPr/>
          <p:nvPr/>
        </p:nvGrpSpPr>
        <p:grpSpPr>
          <a:xfrm>
            <a:off x="2069903" y="1613061"/>
            <a:ext cx="3542536" cy="5011054"/>
            <a:chOff x="7059874" y="1614279"/>
            <a:chExt cx="3542536" cy="5011054"/>
          </a:xfrm>
        </p:grpSpPr>
        <p:sp>
          <p:nvSpPr>
            <p:cNvPr id="26" name="Button"/>
            <p:cNvSpPr/>
            <p:nvPr/>
          </p:nvSpPr>
          <p:spPr>
            <a:xfrm>
              <a:off x="8097398" y="2963109"/>
              <a:ext cx="1285296" cy="34124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</a:t>
              </a:r>
              <a:endPara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8" name="그룹 89"/>
            <p:cNvGrpSpPr/>
            <p:nvPr/>
          </p:nvGrpSpPr>
          <p:grpSpPr>
            <a:xfrm>
              <a:off x="7059874" y="1614279"/>
              <a:ext cx="3542536" cy="5011054"/>
              <a:chOff x="1654497" y="1614279"/>
              <a:chExt cx="3542536" cy="5011054"/>
            </a:xfrm>
          </p:grpSpPr>
          <p:pic>
            <p:nvPicPr>
              <p:cNvPr id="28" name="Picture 2" descr="스마트폰 그림에 대한 이미지 검색결과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654497" y="1614279"/>
                <a:ext cx="3542536" cy="5011054"/>
              </a:xfrm>
              <a:prstGeom prst="rect">
                <a:avLst/>
              </a:prstGeom>
              <a:noFill/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3993266" y="2593309"/>
                <a:ext cx="45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  </a:t>
                </a:r>
                <a:endParaRPr lang="ko-KR" altLang="en-US" dirty="0"/>
              </a:p>
            </p:txBody>
          </p:sp>
        </p:grpSp>
      </p:grpSp>
      <p:pic>
        <p:nvPicPr>
          <p:cNvPr id="129025" name="Picture 1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810455" y="2345826"/>
            <a:ext cx="2059487" cy="1785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3421380" y="2526030"/>
            <a:ext cx="800100" cy="175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967990" y="4171950"/>
            <a:ext cx="1808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아기 울음 소리 분석</a:t>
            </a:r>
            <a:endParaRPr lang="ko-KR" altLang="en-US" sz="1400" dirty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832882" y="4474464"/>
            <a:ext cx="2007612" cy="320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9027" name="Picture 3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2967567" y="4840223"/>
            <a:ext cx="228636" cy="239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TextBox 35"/>
          <p:cNvSpPr txBox="1"/>
          <p:nvPr/>
        </p:nvSpPr>
        <p:spPr>
          <a:xfrm>
            <a:off x="3206496" y="4821936"/>
            <a:ext cx="16113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06:00 </a:t>
            </a:r>
            <a:r>
              <a:rPr lang="ko-KR" altLang="en-US" sz="900" dirty="0" smtClean="0"/>
              <a:t>아이가 잠들었습니다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3649428" y="5285232"/>
            <a:ext cx="677108" cy="4546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3200" b="1" dirty="0" smtClean="0"/>
              <a:t>…</a:t>
            </a:r>
            <a:endParaRPr lang="ko-KR" altLang="en-US" sz="3200" b="1" dirty="0"/>
          </a:p>
        </p:txBody>
      </p:sp>
      <p:grpSp>
        <p:nvGrpSpPr>
          <p:cNvPr id="38" name="그룹 37"/>
          <p:cNvGrpSpPr/>
          <p:nvPr/>
        </p:nvGrpSpPr>
        <p:grpSpPr>
          <a:xfrm>
            <a:off x="6857131" y="5858585"/>
            <a:ext cx="1938168" cy="359410"/>
            <a:chOff x="5411101" y="5635299"/>
            <a:chExt cx="1938168" cy="359410"/>
          </a:xfrm>
        </p:grpSpPr>
        <p:pic>
          <p:nvPicPr>
            <p:cNvPr id="39" name="Picture 6" descr="홈에 대한 이미지 검색결과"/>
            <p:cNvPicPr>
              <a:picLocks noChangeAspect="1" noChangeArrowheads="1"/>
            </p:cNvPicPr>
            <p:nvPr/>
          </p:nvPicPr>
          <p:blipFill>
            <a:blip r:embed="rId7" cstate="email"/>
            <a:srcRect/>
            <a:stretch>
              <a:fillRect/>
            </a:stretch>
          </p:blipFill>
          <p:spPr bwMode="auto">
            <a:xfrm flipH="1">
              <a:off x="5411101" y="5647241"/>
              <a:ext cx="299376" cy="299376"/>
            </a:xfrm>
            <a:prstGeom prst="rect">
              <a:avLst/>
            </a:prstGeom>
            <a:noFill/>
          </p:spPr>
        </p:pic>
        <p:pic>
          <p:nvPicPr>
            <p:cNvPr id="40" name="Picture 8" descr="관련 이미지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6467889" y="5640379"/>
              <a:ext cx="354330" cy="354330"/>
            </a:xfrm>
            <a:prstGeom prst="rect">
              <a:avLst/>
            </a:prstGeom>
            <a:noFill/>
          </p:spPr>
        </p:pic>
        <p:pic>
          <p:nvPicPr>
            <p:cNvPr id="41" name="Picture 15" descr="공유하기에 대한 이미지 검색결과"/>
            <p:cNvPicPr>
              <a:picLocks noChangeAspect="1" noChangeArrowheads="1"/>
            </p:cNvPicPr>
            <p:nvPr/>
          </p:nvPicPr>
          <p:blipFill>
            <a:blip r:embed="rId9" cstate="email"/>
            <a:srcRect/>
            <a:stretch>
              <a:fillRect/>
            </a:stretch>
          </p:blipFill>
          <p:spPr bwMode="auto">
            <a:xfrm>
              <a:off x="5970854" y="5659282"/>
              <a:ext cx="303027" cy="303027"/>
            </a:xfrm>
            <a:prstGeom prst="rect">
              <a:avLst/>
            </a:prstGeom>
            <a:noFill/>
          </p:spPr>
        </p:pic>
        <p:pic>
          <p:nvPicPr>
            <p:cNvPr id="42" name="Picture 4" descr="알림에 대한 이미지 검색결과"/>
            <p:cNvPicPr>
              <a:picLocks noChangeAspect="1" noChangeArrowheads="1"/>
            </p:cNvPicPr>
            <p:nvPr/>
          </p:nvPicPr>
          <p:blipFill>
            <a:blip r:embed="rId10" cstate="email"/>
            <a:srcRect/>
            <a:stretch>
              <a:fillRect/>
            </a:stretch>
          </p:blipFill>
          <p:spPr bwMode="auto">
            <a:xfrm>
              <a:off x="7013989" y="5635299"/>
              <a:ext cx="335280" cy="335280"/>
            </a:xfrm>
            <a:prstGeom prst="rect">
              <a:avLst/>
            </a:prstGeom>
            <a:noFill/>
          </p:spPr>
        </p:pic>
      </p:grpSp>
      <p:sp>
        <p:nvSpPr>
          <p:cNvPr id="43" name="Arrow (Long)"/>
          <p:cNvSpPr>
            <a:spLocks noEditPoints="1"/>
          </p:cNvSpPr>
          <p:nvPr/>
        </p:nvSpPr>
        <p:spPr bwMode="auto">
          <a:xfrm>
            <a:off x="2955851" y="5890548"/>
            <a:ext cx="3646968" cy="276225"/>
          </a:xfrm>
          <a:custGeom>
            <a:avLst/>
            <a:gdLst>
              <a:gd name="T0" fmla="*/ 11772 w 13350"/>
              <a:gd name="T1" fmla="*/ 0 h 1966"/>
              <a:gd name="T2" fmla="*/ 13326 w 13350"/>
              <a:gd name="T3" fmla="*/ 1133 h 1966"/>
              <a:gd name="T4" fmla="*/ 11394 w 13350"/>
              <a:gd name="T5" fmla="*/ 1966 h 1966"/>
              <a:gd name="T6" fmla="*/ 0 w 13350"/>
              <a:gd name="T7" fmla="*/ 1535 h 1966"/>
              <a:gd name="T8" fmla="*/ 12580 w 13350"/>
              <a:gd name="T9" fmla="*/ 1078 h 1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50" h="1966">
                <a:moveTo>
                  <a:pt x="11772" y="0"/>
                </a:moveTo>
                <a:cubicBezTo>
                  <a:pt x="12689" y="805"/>
                  <a:pt x="13350" y="921"/>
                  <a:pt x="13326" y="1133"/>
                </a:cubicBezTo>
                <a:cubicBezTo>
                  <a:pt x="13296" y="1387"/>
                  <a:pt x="13084" y="1001"/>
                  <a:pt x="11394" y="1966"/>
                </a:cubicBezTo>
                <a:moveTo>
                  <a:pt x="0" y="1535"/>
                </a:moveTo>
                <a:cubicBezTo>
                  <a:pt x="4034" y="904"/>
                  <a:pt x="8497" y="170"/>
                  <a:pt x="12580" y="1078"/>
                </a:cubicBezTo>
              </a:path>
            </a:pathLst>
          </a:custGeom>
          <a:noFill/>
          <a:ln w="38100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lc="http://schemas.openxmlformats.org/drawingml/2006/lockedCanvas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44" name="내용 개체 틀 2"/>
          <p:cNvSpPr txBox="1">
            <a:spLocks/>
          </p:cNvSpPr>
          <p:nvPr/>
        </p:nvSpPr>
        <p:spPr>
          <a:xfrm>
            <a:off x="6440495" y="2401125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일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,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월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,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년도 별로 분류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45" name="내용 개체 틀 2"/>
          <p:cNvSpPr txBox="1">
            <a:spLocks/>
          </p:cNvSpPr>
          <p:nvPr/>
        </p:nvSpPr>
        <p:spPr>
          <a:xfrm>
            <a:off x="6440495" y="3198568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가족끼리 공유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49" name="내용 개체 틀 2"/>
          <p:cNvSpPr txBox="1">
            <a:spLocks/>
          </p:cNvSpPr>
          <p:nvPr/>
        </p:nvSpPr>
        <p:spPr>
          <a:xfrm>
            <a:off x="6440495" y="4006641"/>
            <a:ext cx="4050601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백업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시스템 구축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85202" y="4476058"/>
            <a:ext cx="2037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클라우드와 연동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6818395" y="2123440"/>
            <a:ext cx="4915370" cy="3139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개발환경</a:t>
            </a:r>
            <a:endParaRPr lang="en-US" altLang="ko-KR" sz="6000" dirty="0" smtClean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2050" name="Picture 2" descr="MAtlab에 대한 이미지 검색결과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409099" y="3596640"/>
            <a:ext cx="1780068" cy="1273810"/>
          </a:xfrm>
          <a:prstGeom prst="rect">
            <a:avLst/>
          </a:prstGeom>
          <a:noFill/>
        </p:spPr>
      </p:pic>
      <p:pic>
        <p:nvPicPr>
          <p:cNvPr id="2054" name="Picture 6" descr="arduino cc에 대한 이미지 검색결과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457690" y="3555379"/>
            <a:ext cx="1733550" cy="1347442"/>
          </a:xfrm>
          <a:prstGeom prst="rect">
            <a:avLst/>
          </a:prstGeom>
          <a:noFill/>
        </p:spPr>
      </p:pic>
      <p:pic>
        <p:nvPicPr>
          <p:cNvPr id="2056" name="Picture 8" descr="windows에 대한 이미지 검색결과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7593232" y="2395872"/>
            <a:ext cx="3410048" cy="1160112"/>
          </a:xfrm>
          <a:prstGeom prst="rect">
            <a:avLst/>
          </a:prstGeom>
          <a:noFill/>
        </p:spPr>
      </p:pic>
      <p:grpSp>
        <p:nvGrpSpPr>
          <p:cNvPr id="14" name="그룹 13"/>
          <p:cNvGrpSpPr/>
          <p:nvPr/>
        </p:nvGrpSpPr>
        <p:grpSpPr>
          <a:xfrm>
            <a:off x="1565675" y="2123440"/>
            <a:ext cx="4915370" cy="3139440"/>
            <a:chOff x="1931435" y="1645920"/>
            <a:chExt cx="4915370" cy="3139440"/>
          </a:xfrm>
        </p:grpSpPr>
        <p:sp>
          <p:nvSpPr>
            <p:cNvPr id="13" name="직사각형 12"/>
            <p:cNvSpPr/>
            <p:nvPr/>
          </p:nvSpPr>
          <p:spPr>
            <a:xfrm>
              <a:off x="1931435" y="1645920"/>
              <a:ext cx="4915370" cy="31394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52" name="Picture 4" descr="안드로이드 스튜디오에 대한 이미지 검색결과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4483022" y="2194310"/>
              <a:ext cx="2030730" cy="1523048"/>
            </a:xfrm>
            <a:prstGeom prst="rect">
              <a:avLst/>
            </a:prstGeom>
            <a:noFill/>
          </p:spPr>
        </p:pic>
        <p:pic>
          <p:nvPicPr>
            <p:cNvPr id="2060" name="Picture 12" descr="java에 대한 이미지 검색결과"/>
            <p:cNvPicPr>
              <a:picLocks noChangeAspect="1" noChangeArrowheads="1"/>
            </p:cNvPicPr>
            <p:nvPr/>
          </p:nvPicPr>
          <p:blipFill>
            <a:blip r:embed="rId7" cstate="email"/>
            <a:srcRect/>
            <a:stretch>
              <a:fillRect/>
            </a:stretch>
          </p:blipFill>
          <p:spPr bwMode="auto">
            <a:xfrm>
              <a:off x="2598284" y="2110215"/>
              <a:ext cx="1418590" cy="1418590"/>
            </a:xfrm>
            <a:prstGeom prst="rect">
              <a:avLst/>
            </a:prstGeom>
            <a:noFill/>
          </p:spPr>
        </p:pic>
        <p:pic>
          <p:nvPicPr>
            <p:cNvPr id="2062" name="Picture 14" descr="sqlite에 대한 이미지 검색결과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152728" y="3556000"/>
              <a:ext cx="2169254" cy="1027430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2794000" y="1682432"/>
            <a:ext cx="2669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단말기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스마트 폰</a:t>
            </a:r>
            <a:r>
              <a:rPr lang="en-US" altLang="ko-KR" sz="2400" b="1" dirty="0" smtClean="0"/>
              <a:t>)</a:t>
            </a:r>
          </a:p>
          <a:p>
            <a:endParaRPr lang="en-US" altLang="ko-KR" sz="24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8808720" y="1702752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H/W</a:t>
            </a: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2685646" y="2260638"/>
            <a:ext cx="29718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개발일정</a:t>
            </a:r>
            <a:endParaRPr lang="en-US" altLang="ko-KR" sz="6000" dirty="0" smtClean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aphicFrame>
        <p:nvGraphicFramePr>
          <p:cNvPr id="8" name="내용 개체 틀 5"/>
          <p:cNvGraphicFramePr>
            <a:graphicFrameLocks/>
          </p:cNvGraphicFramePr>
          <p:nvPr/>
        </p:nvGraphicFramePr>
        <p:xfrm>
          <a:off x="1428727" y="1354233"/>
          <a:ext cx="10111232" cy="43575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9558"/>
                <a:gridCol w="2219933"/>
                <a:gridCol w="1080005"/>
                <a:gridCol w="468478"/>
                <a:gridCol w="468478"/>
                <a:gridCol w="468478"/>
                <a:gridCol w="468478"/>
                <a:gridCol w="468478"/>
                <a:gridCol w="468478"/>
                <a:gridCol w="468478"/>
                <a:gridCol w="468478"/>
                <a:gridCol w="468478"/>
                <a:gridCol w="468478"/>
                <a:gridCol w="468478"/>
                <a:gridCol w="468478"/>
              </a:tblGrid>
              <a:tr h="353359">
                <a:tc rowSpan="2"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1500" b="1" dirty="0" smtClean="0"/>
                        <a:t>          </a:t>
                      </a:r>
                      <a:r>
                        <a:rPr lang="ko-KR" altLang="en-US" sz="1500" b="1" dirty="0" smtClean="0"/>
                        <a:t>일정</a:t>
                      </a:r>
                      <a:endParaRPr lang="en-US" altLang="ko-KR" sz="1500" b="1" dirty="0" smtClean="0"/>
                    </a:p>
                    <a:p>
                      <a:pPr algn="l" latinLnBrk="1"/>
                      <a:r>
                        <a:rPr lang="ko-KR" altLang="en-US" sz="1500" b="1" dirty="0" smtClean="0"/>
                        <a:t>내용</a:t>
                      </a:r>
                      <a:endParaRPr lang="ko-KR" altLang="en-US" sz="1500" b="1" dirty="0"/>
                    </a:p>
                  </a:txBody>
                  <a:tcPr marL="96092" marR="96092" marT="48046" marB="48046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월</a:t>
                      </a:r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12</a:t>
                      </a:r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</a:t>
                      </a:r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</a:t>
                      </a:r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</a:tr>
              <a:tr h="47059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</a:t>
                      </a:r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</a:t>
                      </a:r>
                      <a:endParaRPr lang="ko-KR" altLang="en-US" sz="1100" b="1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2</a:t>
                      </a:r>
                      <a:endParaRPr lang="ko-KR" altLang="en-US" sz="1100" b="1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3</a:t>
                      </a:r>
                      <a:endParaRPr lang="ko-KR" altLang="en-US" sz="1100" b="1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4</a:t>
                      </a:r>
                      <a:endParaRPr lang="ko-KR" altLang="en-US" sz="1100" b="1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5</a:t>
                      </a:r>
                      <a:endParaRPr lang="ko-KR" altLang="en-US" sz="1100" b="1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6</a:t>
                      </a:r>
                      <a:endParaRPr lang="ko-KR" altLang="en-US" sz="1100" b="1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7</a:t>
                      </a:r>
                      <a:endParaRPr lang="ko-KR" altLang="en-US" sz="1100" b="1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8</a:t>
                      </a:r>
                      <a:endParaRPr lang="ko-KR" altLang="en-US" sz="1100" b="1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9</a:t>
                      </a:r>
                      <a:endParaRPr lang="ko-KR" altLang="en-US" sz="1100" b="1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10</a:t>
                      </a:r>
                      <a:endParaRPr lang="ko-KR" altLang="en-US" sz="1100" b="1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11</a:t>
                      </a:r>
                      <a:endParaRPr lang="ko-KR" altLang="en-US" sz="1100" b="1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12</a:t>
                      </a:r>
                      <a:endParaRPr lang="ko-KR" altLang="en-US" sz="1100" b="1" dirty="0"/>
                    </a:p>
                  </a:txBody>
                  <a:tcPr marL="96092" marR="96092" marT="48046" marB="48046" anchor="ctr"/>
                </a:tc>
              </a:tr>
              <a:tr h="353359"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/>
                        <a:t>개발환경 및 </a:t>
                      </a:r>
                      <a:r>
                        <a:rPr lang="en-US" altLang="ko-KR" sz="1500" dirty="0" smtClean="0"/>
                        <a:t>DB</a:t>
                      </a:r>
                      <a:r>
                        <a:rPr lang="ko-KR" altLang="en-US" sz="1500" dirty="0" smtClean="0"/>
                        <a:t>구축</a:t>
                      </a:r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</a:tr>
              <a:tr h="35335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/>
                        <a:t>센서장비구입</a:t>
                      </a:r>
                      <a:r>
                        <a:rPr lang="en-US" altLang="ko-KR" sz="1500" b="0" dirty="0" smtClean="0"/>
                        <a:t>(</a:t>
                      </a:r>
                      <a:r>
                        <a:rPr lang="ko-KR" altLang="en-US" sz="1500" b="0" dirty="0" err="1" smtClean="0"/>
                        <a:t>아두이노</a:t>
                      </a:r>
                      <a:r>
                        <a:rPr lang="en-US" altLang="ko-KR" sz="1500" b="0" dirty="0" smtClean="0"/>
                        <a:t>)</a:t>
                      </a:r>
                      <a:r>
                        <a:rPr lang="ko-KR" altLang="en-US" sz="1500" b="0" dirty="0" smtClean="0"/>
                        <a:t> 및 설계</a:t>
                      </a:r>
                      <a:r>
                        <a:rPr lang="en-US" altLang="ko-KR" sz="1500" b="0" dirty="0" smtClean="0"/>
                        <a:t>(</a:t>
                      </a:r>
                      <a:r>
                        <a:rPr lang="ko-KR" altLang="en-US" sz="1500" b="0" dirty="0" smtClean="0"/>
                        <a:t>납땜 및 조립</a:t>
                      </a:r>
                      <a:r>
                        <a:rPr lang="en-US" altLang="ko-KR" sz="1500" b="0" dirty="0" smtClean="0"/>
                        <a:t>)</a:t>
                      </a:r>
                      <a:endParaRPr lang="ko-KR" altLang="en-US" sz="1500" b="0" dirty="0"/>
                    </a:p>
                  </a:txBody>
                  <a:tcPr marL="96092" marR="96092" marT="48046" marB="4804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</a:tr>
              <a:tr h="35335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aseline="0" dirty="0" smtClean="0"/>
                        <a:t>UI </a:t>
                      </a:r>
                      <a:r>
                        <a:rPr lang="ko-KR" altLang="en-US" sz="1500" baseline="0" dirty="0" smtClean="0"/>
                        <a:t>구성</a:t>
                      </a:r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</a:tr>
              <a:tr h="353359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개발</a:t>
                      </a:r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및 회원가입</a:t>
                      </a:r>
                    </a:p>
                  </a:txBody>
                  <a:tcPr marL="96092" marR="96092" marT="48046" marB="4804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</a:tr>
              <a:tr h="35335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홈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바로 가기 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알림 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설정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 smtClean="0"/>
                    </a:p>
                  </a:txBody>
                  <a:tcPr marL="96092" marR="96092" marT="48046" marB="4804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</a:tr>
              <a:tr h="353359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육아정보 및 커뮤니티</a:t>
                      </a:r>
                    </a:p>
                  </a:txBody>
                  <a:tcPr marL="96092" marR="96092" marT="48046" marB="4804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</a:tr>
              <a:tr h="353359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센서 및 </a:t>
                      </a:r>
                      <a:r>
                        <a:rPr lang="ko-KR" altLang="en-US" sz="1500" dirty="0" err="1" smtClean="0"/>
                        <a:t>웨어러블</a:t>
                      </a:r>
                      <a:r>
                        <a:rPr lang="ko-KR" altLang="en-US" sz="1500" dirty="0" smtClean="0"/>
                        <a:t> 장치</a:t>
                      </a:r>
                    </a:p>
                  </a:txBody>
                  <a:tcPr marL="96092" marR="96092" marT="48046" marB="4804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</a:tr>
              <a:tr h="35335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DB</a:t>
                      </a:r>
                      <a:r>
                        <a:rPr lang="ko-KR" altLang="en-US" sz="1500" dirty="0" smtClean="0"/>
                        <a:t>연동</a:t>
                      </a:r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</a:tr>
              <a:tr h="353359"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테스트</a:t>
                      </a:r>
                    </a:p>
                  </a:txBody>
                  <a:tcPr marL="96092" marR="96092" marT="48046" marB="4804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</a:tr>
              <a:tr h="353359">
                <a:tc gridSpan="3"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유지보수</a:t>
                      </a:r>
                    </a:p>
                  </a:txBody>
                  <a:tcPr marL="96092" marR="96092" marT="48046" marB="4804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6092" marR="96092" marT="48046" marB="48046" anchor="ctr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기대효과 및 향후 계획</a:t>
            </a:r>
            <a:endParaRPr lang="en-US" altLang="ko-KR" sz="6000" dirty="0" smtClean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378253" y="201976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부모가  육아를  수월하게 가능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368093" y="285288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일반부모의 경우도 사용 가능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9667" y="3338862"/>
            <a:ext cx="2930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저소득층 및 취약계층 지원</a:t>
            </a: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378253" y="369616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빅데이터로  활용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71032" y="4157377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à"/>
            </a:pP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아기진료 시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아기관련정보수집 시 등등</a:t>
            </a:r>
            <a:endParaRPr lang="en-US" altLang="ko-KR" sz="1600" b="1" dirty="0" smtClean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3378253" y="450896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청각장애부모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맞춤 광고 및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서비스 제공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96712" y="5000657"/>
            <a:ext cx="4606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CPC(Cost Per Click)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광고모델 수익증가기대</a:t>
            </a:r>
          </a:p>
        </p:txBody>
      </p:sp>
      <p:sp>
        <p:nvSpPr>
          <p:cNvPr id="20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기대효과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기대효과 및 향후 계획</a:t>
            </a:r>
            <a:endParaRPr lang="en-US" altLang="ko-KR" sz="6000" dirty="0" smtClean="0">
              <a:solidFill>
                <a:srgbClr val="496F74"/>
              </a:solidFill>
            </a:endParaRPr>
          </a:p>
        </p:txBody>
      </p:sp>
      <p:sp>
        <p:nvSpPr>
          <p:cNvPr id="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429053" y="212136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안내 견 소리 분석을 통해 상태 분석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21882" y="2595277"/>
            <a:ext cx="3196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시각장애인에게 유용정보제공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429053" y="290368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다양한 아기정보 수집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1002" y="3367437"/>
            <a:ext cx="4921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공공데이터로 등록하여 연구에 활용 가능토록 함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429053" y="368600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호환성을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높여 모든 기기와 연동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83402" y="4170077"/>
            <a:ext cx="451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 typeface="Wingdings" pitchFamily="2" charset="2"/>
              <a:buChar char="à"/>
            </a:pP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모든 웨어러블 디바이스와 연동 가능토록 함</a:t>
            </a:r>
            <a:endParaRPr lang="en-US" altLang="ko-KR" sz="1600" b="1" dirty="0" smtClean="0">
              <a:solidFill>
                <a:srgbClr val="FF0000"/>
              </a:solidFill>
              <a:sym typeface="Wingdings" pitchFamily="2" charset="2"/>
            </a:endParaRPr>
          </a:p>
          <a:p>
            <a:pPr algn="ctr">
              <a:buFont typeface="Wingdings" pitchFamily="2" charset="2"/>
              <a:buChar char="à"/>
            </a:pP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 시공간 제약을 없앰</a:t>
            </a:r>
            <a:endParaRPr lang="en-US" altLang="ko-KR" sz="1600" b="1" dirty="0" smtClean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3429053" y="4742643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유치원교사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</a:t>
            </a:r>
            <a:r>
              <a:rPr kumimoji="0" lang="en-US" altLang="ko-KR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, 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베이비시터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를 위한 추가기능 개발 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5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향후 계획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3429053" y="5513149"/>
            <a:ext cx="486043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아기 나이에 따라 알고리즘 개선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AutoShape 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88" name="AutoShape 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0" name="AutoShape 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2" name="AutoShape 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4" name="AutoShape 1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6" name="AutoShape 12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198" name="AutoShape 14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0" name="AutoShape 16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2" name="AutoShape 18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3204" name="AutoShape 20" descr="아두이노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grpSp>
        <p:nvGrpSpPr>
          <p:cNvPr id="5" name="그룹 59"/>
          <p:cNvGrpSpPr/>
          <p:nvPr/>
        </p:nvGrpSpPr>
        <p:grpSpPr>
          <a:xfrm>
            <a:off x="2053923" y="1937132"/>
            <a:ext cx="3347086" cy="4357920"/>
            <a:chOff x="2180549" y="1668130"/>
            <a:chExt cx="3874811" cy="5045020"/>
          </a:xfrm>
        </p:grpSpPr>
        <p:pic>
          <p:nvPicPr>
            <p:cNvPr id="46" name="Picture 22" descr="아두이노에 대한 이미지 검색결과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2180549" y="2349018"/>
              <a:ext cx="3171150" cy="2219806"/>
            </a:xfrm>
            <a:prstGeom prst="rect">
              <a:avLst/>
            </a:prstGeom>
            <a:noFill/>
          </p:spPr>
        </p:pic>
        <p:cxnSp>
          <p:nvCxnSpPr>
            <p:cNvPr id="52" name="직선 연결선 51"/>
            <p:cNvCxnSpPr/>
            <p:nvPr/>
          </p:nvCxnSpPr>
          <p:spPr>
            <a:xfrm rot="5400000">
              <a:off x="3879138" y="4840508"/>
              <a:ext cx="572132" cy="83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 rot="5400000">
              <a:off x="3721785" y="4840508"/>
              <a:ext cx="572132" cy="83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rot="5400000">
              <a:off x="4032681" y="4845080"/>
              <a:ext cx="572132" cy="83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27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 rot="10800000">
              <a:off x="3869760" y="5128513"/>
              <a:ext cx="617534" cy="1014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8" name="내용 개체 틀 2"/>
            <p:cNvSpPr txBox="1">
              <a:spLocks/>
            </p:cNvSpPr>
            <p:nvPr/>
          </p:nvSpPr>
          <p:spPr>
            <a:xfrm>
              <a:off x="3184101" y="6267681"/>
              <a:ext cx="2160852" cy="445469"/>
            </a:xfrm>
            <a:prstGeom prst="rect">
              <a:avLst/>
            </a:prstGeom>
            <a:gradFill rotWithShape="1">
              <a:gsLst>
                <a:gs pos="0">
                  <a:srgbClr val="353535">
                    <a:tint val="96000"/>
                    <a:lumMod val="104000"/>
                  </a:srgbClr>
                </a:gs>
                <a:gs pos="100000">
                  <a:srgbClr val="353535">
                    <a:shade val="98000"/>
                    <a:lumMod val="94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>
              <a:normAutofit/>
            </a:bodyPr>
            <a:lstStyle/>
            <a:p>
              <a:pPr marL="342900" lvl="0" indent="-342900" algn="ctr" defTabSz="457200" latinLnBrk="0">
                <a:spcBef>
                  <a:spcPts val="1000"/>
                </a:spcBef>
                <a:buClr>
                  <a:srgbClr val="353535"/>
                </a:buClr>
                <a:defRPr/>
              </a:pPr>
              <a:r>
                <a:rPr lang="ko-KR" altLang="en-US" b="1" kern="0" dirty="0" smtClean="0">
                  <a:solidFill>
                    <a:sysClr val="window" lastClr="FFFFFF"/>
                  </a:solidFill>
                  <a:latin typeface="Century Gothic"/>
                  <a:ea typeface="HY중고딕"/>
                </a:rPr>
                <a:t>음성센서</a:t>
              </a:r>
              <a:r>
                <a:rPr lang="en-US" altLang="ko-KR" b="1" kern="0" dirty="0" smtClean="0">
                  <a:solidFill>
                    <a:sysClr val="window" lastClr="FFFFFF"/>
                  </a:solidFill>
                  <a:latin typeface="Century Gothic"/>
                  <a:ea typeface="HY중고딕"/>
                </a:rPr>
                <a:t>(</a:t>
              </a:r>
              <a:r>
                <a:rPr lang="ko-KR" altLang="en-US" b="1" kern="0" dirty="0" smtClean="0">
                  <a:solidFill>
                    <a:sysClr val="window" lastClr="FFFFFF"/>
                  </a:solidFill>
                  <a:latin typeface="Century Gothic"/>
                  <a:ea typeface="HY중고딕"/>
                </a:rPr>
                <a:t>마이크</a:t>
              </a:r>
              <a:r>
                <a:rPr lang="en-US" altLang="ko-KR" b="1" kern="0" dirty="0" smtClean="0">
                  <a:solidFill>
                    <a:sysClr val="window" lastClr="FFFFFF"/>
                  </a:solidFill>
                  <a:latin typeface="Century Gothic"/>
                  <a:ea typeface="HY중고딕"/>
                </a:rPr>
                <a:t>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70372" y="1668130"/>
              <a:ext cx="2446242" cy="748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웨어러블 디바이스</a:t>
              </a:r>
              <a:endParaRPr lang="en-US" altLang="ko-KR" dirty="0" smtClean="0"/>
            </a:p>
            <a:p>
              <a:r>
                <a:rPr lang="ko-KR" altLang="en-US" dirty="0" smtClean="0"/>
                <a:t>마이크로 프로세서</a:t>
              </a:r>
              <a:endParaRPr lang="ko-KR" altLang="en-US" dirty="0"/>
            </a:p>
          </p:txBody>
        </p:sp>
        <p:cxnSp>
          <p:nvCxnSpPr>
            <p:cNvPr id="64" name="직선 연결선 63"/>
            <p:cNvCxnSpPr/>
            <p:nvPr/>
          </p:nvCxnSpPr>
          <p:spPr>
            <a:xfrm rot="5400000">
              <a:off x="4504387" y="4986964"/>
              <a:ext cx="885820" cy="129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 rot="16200000" flipH="1">
              <a:off x="4271406" y="5063885"/>
              <a:ext cx="1043299" cy="493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 rot="10800000" flipV="1">
              <a:off x="4916170" y="5419090"/>
              <a:ext cx="1135380" cy="762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 rot="10800000" flipV="1">
              <a:off x="4805680" y="5552439"/>
              <a:ext cx="1249680" cy="76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110"/>
          <p:cNvGrpSpPr/>
          <p:nvPr/>
        </p:nvGrpSpPr>
        <p:grpSpPr>
          <a:xfrm>
            <a:off x="5343561" y="3837052"/>
            <a:ext cx="3430270" cy="2214880"/>
            <a:chOff x="5723890" y="3881120"/>
            <a:chExt cx="3430270" cy="2214880"/>
          </a:xfrm>
        </p:grpSpPr>
        <p:pic>
          <p:nvPicPr>
            <p:cNvPr id="2050" name="Picture 2" descr="아두이노 모터에 대한 이미지 검색결과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5723890" y="4677252"/>
              <a:ext cx="1540510" cy="1155382"/>
            </a:xfrm>
            <a:prstGeom prst="rect">
              <a:avLst/>
            </a:prstGeom>
            <a:noFill/>
          </p:spPr>
        </p:pic>
        <p:sp>
          <p:nvSpPr>
            <p:cNvPr id="93" name="직사각형 92"/>
            <p:cNvSpPr/>
            <p:nvPr/>
          </p:nvSpPr>
          <p:spPr>
            <a:xfrm>
              <a:off x="5740400" y="3881120"/>
              <a:ext cx="3413760" cy="22148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덧셈 기호 93"/>
            <p:cNvSpPr/>
            <p:nvPr/>
          </p:nvSpPr>
          <p:spPr>
            <a:xfrm>
              <a:off x="7172960" y="5008880"/>
              <a:ext cx="528320" cy="528320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52" name="Picture 4" descr="건전지 회전목마에 대한 이미지 검색결과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7929400" y="4632960"/>
              <a:ext cx="966160" cy="1280160"/>
            </a:xfrm>
            <a:prstGeom prst="rect">
              <a:avLst/>
            </a:prstGeom>
            <a:noFill/>
          </p:spPr>
        </p:pic>
        <p:sp>
          <p:nvSpPr>
            <p:cNvPr id="107" name="내용 개체 틀 2"/>
            <p:cNvSpPr txBox="1">
              <a:spLocks/>
            </p:cNvSpPr>
            <p:nvPr/>
          </p:nvSpPr>
          <p:spPr>
            <a:xfrm>
              <a:off x="5988261" y="4032481"/>
              <a:ext cx="1042459" cy="445469"/>
            </a:xfrm>
            <a:prstGeom prst="rect">
              <a:avLst/>
            </a:prstGeom>
            <a:gradFill rotWithShape="1">
              <a:gsLst>
                <a:gs pos="0">
                  <a:srgbClr val="353535">
                    <a:tint val="96000"/>
                    <a:lumMod val="104000"/>
                  </a:srgbClr>
                </a:gs>
                <a:gs pos="100000">
                  <a:srgbClr val="353535">
                    <a:shade val="98000"/>
                    <a:lumMod val="94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>
              <a:normAutofit/>
            </a:bodyPr>
            <a:lstStyle/>
            <a:p>
              <a:pPr marL="342900" lvl="0" indent="-342900" algn="ctr" defTabSz="457200" latinLnBrk="0">
                <a:spcBef>
                  <a:spcPts val="1000"/>
                </a:spcBef>
                <a:buClr>
                  <a:srgbClr val="353535"/>
                </a:buClr>
                <a:defRPr/>
              </a:pPr>
              <a:r>
                <a:rPr lang="ko-KR" altLang="en-US" b="1" kern="0" dirty="0" smtClean="0">
                  <a:solidFill>
                    <a:sysClr val="window" lastClr="FFFFFF"/>
                  </a:solidFill>
                  <a:latin typeface="Century Gothic"/>
                  <a:ea typeface="HY중고딕"/>
                </a:rPr>
                <a:t>모터</a:t>
              </a:r>
              <a:endPara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endParaRPr>
            </a:p>
          </p:txBody>
        </p:sp>
        <p:sp>
          <p:nvSpPr>
            <p:cNvPr id="108" name="내용 개체 틀 2"/>
            <p:cNvSpPr txBox="1">
              <a:spLocks/>
            </p:cNvSpPr>
            <p:nvPr/>
          </p:nvSpPr>
          <p:spPr>
            <a:xfrm>
              <a:off x="7867861" y="4032481"/>
              <a:ext cx="1042459" cy="445469"/>
            </a:xfrm>
            <a:prstGeom prst="rect">
              <a:avLst/>
            </a:prstGeom>
            <a:gradFill rotWithShape="1">
              <a:gsLst>
                <a:gs pos="0">
                  <a:srgbClr val="353535">
                    <a:tint val="96000"/>
                    <a:lumMod val="104000"/>
                  </a:srgbClr>
                </a:gs>
                <a:gs pos="100000">
                  <a:srgbClr val="353535">
                    <a:shade val="98000"/>
                    <a:lumMod val="94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>
              <a:normAutofit fontScale="92500"/>
            </a:bodyPr>
            <a:lstStyle/>
            <a:p>
              <a:pPr marL="342900" lvl="0" indent="-342900" algn="ctr" defTabSz="457200" latinLnBrk="0">
                <a:spcBef>
                  <a:spcPts val="1000"/>
                </a:spcBef>
                <a:buClr>
                  <a:srgbClr val="353535"/>
                </a:buClr>
                <a:defRPr/>
              </a:pPr>
              <a:r>
                <a:rPr lang="ko-KR" altLang="en-US" b="1" kern="0" dirty="0" smtClean="0">
                  <a:solidFill>
                    <a:sysClr val="window" lastClr="FFFFFF"/>
                  </a:solidFill>
                  <a:latin typeface="Century Gothic"/>
                  <a:ea typeface="HY중고딕"/>
                </a:rPr>
                <a:t>회전목마</a:t>
              </a:r>
              <a:endPara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endParaRPr>
            </a:p>
          </p:txBody>
        </p:sp>
      </p:grpSp>
      <p:sp>
        <p:nvSpPr>
          <p:cNvPr id="110" name="내용 개체 틀 2"/>
          <p:cNvSpPr txBox="1">
            <a:spLocks/>
          </p:cNvSpPr>
          <p:nvPr/>
        </p:nvSpPr>
        <p:spPr>
          <a:xfrm>
            <a:off x="8896869" y="5469715"/>
            <a:ext cx="2833522" cy="805737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아이 시선</a:t>
            </a:r>
            <a:r>
              <a:rPr lang="ko-KR" altLang="en-US" b="1" kern="0" baseline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을 끌기 위해</a:t>
            </a:r>
            <a:endParaRPr lang="en-US" altLang="ko-KR" b="1" kern="0" baseline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baseline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회전목마 동작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12" name="내용 개체 틀 2"/>
          <p:cNvSpPr txBox="1">
            <a:spLocks/>
          </p:cNvSpPr>
          <p:nvPr/>
        </p:nvSpPr>
        <p:spPr>
          <a:xfrm>
            <a:off x="8896869" y="4067635"/>
            <a:ext cx="2833522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아이울음소리 인지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cxnSp>
        <p:nvCxnSpPr>
          <p:cNvPr id="114" name="직선 화살표 연결선 113"/>
          <p:cNvCxnSpPr>
            <a:stCxn id="112" idx="2"/>
            <a:endCxn id="110" idx="0"/>
          </p:cNvCxnSpPr>
          <p:nvPr/>
        </p:nvCxnSpPr>
        <p:spPr>
          <a:xfrm rot="5400000">
            <a:off x="9835325" y="4991409"/>
            <a:ext cx="956611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내용 개체 틀 2"/>
          <p:cNvSpPr txBox="1">
            <a:spLocks/>
          </p:cNvSpPr>
          <p:nvPr/>
        </p:nvSpPr>
        <p:spPr>
          <a:xfrm>
            <a:off x="6600709" y="2360755"/>
            <a:ext cx="5089042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 defTabSz="457200" latinLnBrk="0">
              <a:spcBef>
                <a:spcPts val="1000"/>
              </a:spcBef>
              <a:buClr>
                <a:srgbClr val="353535"/>
              </a:buClr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아기울음 그치기에 효과 있는 음악 재생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010325" y="2013614"/>
            <a:ext cx="4354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유튜브에 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“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아기울음소리 그치기</a:t>
            </a:r>
            <a:r>
              <a:rPr lang="en-US" altLang="ko-KR" sz="1600" b="1" dirty="0" smtClean="0">
                <a:solidFill>
                  <a:srgbClr val="FF0000"/>
                </a:solidFill>
                <a:sym typeface="Wingdings" pitchFamily="2" charset="2"/>
              </a:rPr>
              <a:t>”</a:t>
            </a:r>
            <a:r>
              <a:rPr lang="ko-KR" altLang="en-US" sz="1600" b="1" dirty="0" smtClean="0">
                <a:solidFill>
                  <a:srgbClr val="FF0000"/>
                </a:solidFill>
                <a:sym typeface="Wingdings" pitchFamily="2" charset="2"/>
              </a:rPr>
              <a:t>라고 검색</a:t>
            </a:r>
          </a:p>
        </p:txBody>
      </p:sp>
      <p:cxnSp>
        <p:nvCxnSpPr>
          <p:cNvPr id="126" name="직선 화살표 연결선 125"/>
          <p:cNvCxnSpPr>
            <a:stCxn id="112" idx="0"/>
            <a:endCxn id="124" idx="2"/>
          </p:cNvCxnSpPr>
          <p:nvPr/>
        </p:nvCxnSpPr>
        <p:spPr>
          <a:xfrm rot="16200000" flipV="1">
            <a:off x="9098725" y="2852730"/>
            <a:ext cx="1261411" cy="1168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제목 1"/>
          <p:cNvSpPr txBox="1">
            <a:spLocks/>
          </p:cNvSpPr>
          <p:nvPr/>
        </p:nvSpPr>
        <p:spPr>
          <a:xfrm>
            <a:off x="2007382" y="345989"/>
            <a:ext cx="8596668" cy="1320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하드웨어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007382" y="345989"/>
            <a:ext cx="8596668" cy="1320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데이터 분석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2007382" y="5229225"/>
            <a:ext cx="8596668" cy="1628775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그래프로 나타내기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지정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	</a:t>
            </a:r>
            <a:endParaRPr kumimoji="0" lang="ko-KR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삽입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삭제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비교 분석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382" y="1270000"/>
            <a:ext cx="6999816" cy="362167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483345" y="3904735"/>
            <a:ext cx="6104238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707562" y="1666790"/>
            <a:ext cx="510745" cy="294917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4409" y="1281583"/>
            <a:ext cx="773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/>
              <a:t>삭제</a:t>
            </a:r>
            <a:endParaRPr lang="ko-KR" altLang="en-US" sz="2000"/>
          </a:p>
        </p:txBody>
      </p:sp>
      <p:sp>
        <p:nvSpPr>
          <p:cNvPr id="8" name="TextBox 7"/>
          <p:cNvSpPr txBox="1"/>
          <p:nvPr/>
        </p:nvSpPr>
        <p:spPr>
          <a:xfrm>
            <a:off x="9140351" y="3048641"/>
            <a:ext cx="2340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 호흡 횟수</a:t>
            </a:r>
            <a:r>
              <a:rPr lang="en-US" altLang="ko-KR" dirty="0" smtClean="0"/>
              <a:t>: 19</a:t>
            </a:r>
            <a:r>
              <a:rPr lang="ko-KR" altLang="en-US" dirty="0" smtClean="0"/>
              <a:t>회</a:t>
            </a:r>
            <a:endParaRPr lang="en-US" altLang="ko-KR" dirty="0" smtClean="0"/>
          </a:p>
          <a:p>
            <a:r>
              <a:rPr lang="ko-KR" altLang="en-US" dirty="0" smtClean="0"/>
              <a:t>측정 호흡 횟수</a:t>
            </a:r>
            <a:r>
              <a:rPr lang="en-US" altLang="ko-KR" dirty="0" smtClean="0"/>
              <a:t>: 20</a:t>
            </a:r>
            <a:r>
              <a:rPr lang="ko-KR" altLang="en-US" dirty="0" smtClean="0"/>
              <a:t>회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274589" y="1666790"/>
            <a:ext cx="510745" cy="294917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1436" y="1281583"/>
            <a:ext cx="773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삽입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개발배경 및 필요성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smtClean="0">
                <a:solidFill>
                  <a:srgbClr val="496F74"/>
                </a:solidFill>
              </a:rPr>
              <a:t>필요성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12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3122760" y="2202010"/>
            <a:ext cx="620412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아기를  돌보면서 업무를 볼 필요가  있음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153240" y="3004650"/>
            <a:ext cx="620412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부모로서 겪는 고충을 쉽게 해결 할 수 있는 커뮤니티 필요 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153240" y="3807290"/>
            <a:ext cx="620412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아기의 감정 및 기분을 쉽게 파악할 필요가 있음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3153240" y="4640410"/>
            <a:ext cx="620412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장애부모를 위한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맞춤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어플이  필요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861908" y="609600"/>
            <a:ext cx="8596668" cy="1320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삭제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750021" y="2122904"/>
            <a:ext cx="4410221" cy="2196683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2662959" y="2354678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5" name="타원 4"/>
          <p:cNvSpPr/>
          <p:nvPr/>
        </p:nvSpPr>
        <p:spPr>
          <a:xfrm>
            <a:off x="3260501" y="2045115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6" name="타원 5"/>
          <p:cNvSpPr/>
          <p:nvPr/>
        </p:nvSpPr>
        <p:spPr>
          <a:xfrm>
            <a:off x="5231178" y="2284412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cxnSp>
        <p:nvCxnSpPr>
          <p:cNvPr id="7" name="직선 연결선 6"/>
          <p:cNvCxnSpPr/>
          <p:nvPr/>
        </p:nvCxnSpPr>
        <p:spPr>
          <a:xfrm>
            <a:off x="2767661" y="1600200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348686" y="1600200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329886" y="1600200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767661" y="2354678"/>
            <a:ext cx="581025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348686" y="2354678"/>
            <a:ext cx="1981200" cy="0"/>
          </a:xfrm>
          <a:prstGeom prst="straightConnector1">
            <a:avLst/>
          </a:prstGeom>
          <a:ln w="4445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741266" y="2122904"/>
            <a:ext cx="4410221" cy="219668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7654204" y="2354678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14" name="타원 13"/>
          <p:cNvSpPr/>
          <p:nvPr/>
        </p:nvSpPr>
        <p:spPr>
          <a:xfrm>
            <a:off x="10222423" y="2284412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cxnSp>
        <p:nvCxnSpPr>
          <p:cNvPr id="15" name="직선 연결선 14"/>
          <p:cNvCxnSpPr/>
          <p:nvPr/>
        </p:nvCxnSpPr>
        <p:spPr>
          <a:xfrm>
            <a:off x="7758906" y="1600200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321131" y="1600200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7758906" y="2354678"/>
            <a:ext cx="2562225" cy="0"/>
          </a:xfrm>
          <a:prstGeom prst="straightConnector1">
            <a:avLst/>
          </a:prstGeom>
          <a:ln w="4445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08499" y="4622424"/>
            <a:ext cx="39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IBAR/2 &gt; A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2976860" y="1911805"/>
            <a:ext cx="153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/>
              <a:t>A</a:t>
            </a:r>
            <a:endParaRPr lang="ko-KR" altLang="en-US" sz="2200" dirty="0"/>
          </a:p>
        </p:txBody>
      </p:sp>
      <p:sp>
        <p:nvSpPr>
          <p:cNvPr id="20" name="TextBox 19"/>
          <p:cNvSpPr txBox="1"/>
          <p:nvPr/>
        </p:nvSpPr>
        <p:spPr>
          <a:xfrm>
            <a:off x="4277750" y="1946452"/>
            <a:ext cx="171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B</a:t>
            </a:r>
            <a:endParaRPr lang="ko-KR" altLang="en-US" sz="2200" dirty="0"/>
          </a:p>
        </p:txBody>
      </p:sp>
      <p:sp>
        <p:nvSpPr>
          <p:cNvPr id="21" name="TextBox 20"/>
          <p:cNvSpPr txBox="1"/>
          <p:nvPr/>
        </p:nvSpPr>
        <p:spPr>
          <a:xfrm>
            <a:off x="7054055" y="4622424"/>
            <a:ext cx="39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A+B &gt;IBAR/2</a:t>
            </a:r>
            <a:endParaRPr lang="ko-KR" alt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7909577" y="1855588"/>
            <a:ext cx="2162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/>
              <a:t>A+B</a:t>
            </a:r>
            <a:endParaRPr lang="ko-KR" altLang="en-US" sz="2200" dirty="0"/>
          </a:p>
        </p:txBody>
      </p:sp>
      <p:sp>
        <p:nvSpPr>
          <p:cNvPr id="23" name="아래쪽 화살표 22"/>
          <p:cNvSpPr/>
          <p:nvPr/>
        </p:nvSpPr>
        <p:spPr>
          <a:xfrm>
            <a:off x="8118774" y="1666875"/>
            <a:ext cx="390525" cy="4560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24" name="TextBox 23"/>
          <p:cNvSpPr txBox="1"/>
          <p:nvPr/>
        </p:nvSpPr>
        <p:spPr>
          <a:xfrm>
            <a:off x="7854229" y="1191805"/>
            <a:ext cx="8682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/>
              <a:t>삭제</a:t>
            </a:r>
            <a:endParaRPr lang="ko-KR" altLang="en-US" sz="2200" dirty="0"/>
          </a:p>
        </p:txBody>
      </p:sp>
      <p:sp>
        <p:nvSpPr>
          <p:cNvPr id="25" name="TextBox 24"/>
          <p:cNvSpPr txBox="1"/>
          <p:nvPr/>
        </p:nvSpPr>
        <p:spPr>
          <a:xfrm>
            <a:off x="2562199" y="1946452"/>
            <a:ext cx="171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1</a:t>
            </a:r>
            <a:endParaRPr lang="ko-KR" altLang="en-US" sz="2200" dirty="0"/>
          </a:p>
        </p:txBody>
      </p:sp>
      <p:sp>
        <p:nvSpPr>
          <p:cNvPr id="26" name="TextBox 25"/>
          <p:cNvSpPr txBox="1"/>
          <p:nvPr/>
        </p:nvSpPr>
        <p:spPr>
          <a:xfrm>
            <a:off x="3426358" y="1600200"/>
            <a:ext cx="171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/>
              <a:t>2</a:t>
            </a:r>
            <a:endParaRPr lang="ko-KR" altLang="en-US" sz="2200" dirty="0"/>
          </a:p>
        </p:txBody>
      </p:sp>
      <p:sp>
        <p:nvSpPr>
          <p:cNvPr id="27" name="TextBox 26"/>
          <p:cNvSpPr txBox="1"/>
          <p:nvPr/>
        </p:nvSpPr>
        <p:spPr>
          <a:xfrm>
            <a:off x="5438427" y="1911805"/>
            <a:ext cx="171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3</a:t>
            </a:r>
            <a:endParaRPr lang="ko-KR" altLang="en-US" sz="2200" dirty="0"/>
          </a:p>
        </p:txBody>
      </p:sp>
      <p:sp>
        <p:nvSpPr>
          <p:cNvPr id="28" name="TextBox 27"/>
          <p:cNvSpPr txBox="1"/>
          <p:nvPr/>
        </p:nvSpPr>
        <p:spPr>
          <a:xfrm>
            <a:off x="10426941" y="1911805"/>
            <a:ext cx="171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3</a:t>
            </a:r>
            <a:endParaRPr lang="ko-KR" altLang="en-US" sz="2200" dirty="0"/>
          </a:p>
        </p:txBody>
      </p:sp>
      <p:sp>
        <p:nvSpPr>
          <p:cNvPr id="29" name="TextBox 28"/>
          <p:cNvSpPr txBox="1"/>
          <p:nvPr/>
        </p:nvSpPr>
        <p:spPr>
          <a:xfrm>
            <a:off x="7554097" y="1946452"/>
            <a:ext cx="171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1</a:t>
            </a:r>
            <a:endParaRPr lang="ko-KR" altLang="en-US" sz="2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61908" y="6150301"/>
            <a:ext cx="3240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호흡 간격 평균값 </a:t>
            </a:r>
            <a:r>
              <a:rPr lang="en-US" altLang="ko-KR" sz="2000" b="1" dirty="0" smtClean="0"/>
              <a:t>=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IBAR</a:t>
            </a:r>
            <a:r>
              <a:rPr lang="en-US" altLang="ko-KR" sz="2000" b="1" dirty="0" smtClean="0"/>
              <a:t> </a:t>
            </a:r>
            <a:endParaRPr lang="ko-KR" altLang="en-US" sz="2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906512" y="5694843"/>
            <a:ext cx="428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피크점</a:t>
            </a:r>
            <a:r>
              <a:rPr lang="ko-KR" altLang="en-US" sz="2000" b="1" dirty="0" smtClean="0"/>
              <a:t> 간 거리 </a:t>
            </a:r>
            <a:r>
              <a:rPr lang="en-US" altLang="ko-KR" sz="2000" b="1" dirty="0" smtClean="0"/>
              <a:t>=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b="1" dirty="0" err="1" smtClean="0">
                <a:solidFill>
                  <a:srgbClr val="FF0000"/>
                </a:solidFill>
              </a:rPr>
              <a:t>Drm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  </a:t>
            </a:r>
            <a:r>
              <a:rPr lang="en-US" altLang="ko-KR" sz="2000" b="1" dirty="0" smtClean="0"/>
              <a:t>(A,B)</a:t>
            </a:r>
            <a:endParaRPr lang="ko-KR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06043" y="609600"/>
            <a:ext cx="8596668" cy="1320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삽입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내용 개체 틀 3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706043" y="1930400"/>
            <a:ext cx="3867943" cy="2601912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2285486" y="2454690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타원 4"/>
          <p:cNvSpPr/>
          <p:nvPr/>
        </p:nvSpPr>
        <p:spPr>
          <a:xfrm>
            <a:off x="5076311" y="2566229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383196" y="2577757"/>
            <a:ext cx="2807938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383196" y="2009775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191134" y="2009775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내용 개체 틀 3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725718" y="1930400"/>
            <a:ext cx="3867943" cy="2601912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7305161" y="2454690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10095986" y="2566229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7402871" y="2577757"/>
            <a:ext cx="1314450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7402871" y="2009775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210809" y="2009775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717321" y="2009775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46730" y="2085358"/>
            <a:ext cx="581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A</a:t>
            </a:r>
            <a:endParaRPr lang="ko-KR" altLang="en-US" sz="2400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8717321" y="2566229"/>
            <a:ext cx="1493488" cy="0"/>
          </a:xfrm>
          <a:prstGeom prst="straightConnector1">
            <a:avLst/>
          </a:prstGeom>
          <a:ln w="4445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769584" y="2085358"/>
            <a:ext cx="581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A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9173552" y="2085358"/>
            <a:ext cx="581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20" name="아래쪽 화살표 19"/>
          <p:cNvSpPr/>
          <p:nvPr/>
        </p:nvSpPr>
        <p:spPr>
          <a:xfrm>
            <a:off x="8522058" y="1459087"/>
            <a:ext cx="390525" cy="4560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8257513" y="984017"/>
            <a:ext cx="8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삽입</a:t>
            </a:r>
            <a:endParaRPr lang="ko-KR" alt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1706043" y="4848225"/>
            <a:ext cx="4085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A &gt; IBAR*2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74737" y="4848225"/>
            <a:ext cx="4085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IBAR*2 &gt; A</a:t>
            </a:r>
          </a:p>
          <a:p>
            <a:pPr algn="ctr"/>
            <a:r>
              <a:rPr lang="en-US" altLang="ko-KR" sz="2400" dirty="0" smtClean="0"/>
              <a:t>IBAR*2 &gt; B</a:t>
            </a:r>
            <a:endParaRPr lang="ko-KR" alt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1908" y="6150301"/>
            <a:ext cx="3240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호흡 간격 평균값 </a:t>
            </a:r>
            <a:r>
              <a:rPr lang="en-US" altLang="ko-KR" sz="2000" b="1" dirty="0" smtClean="0"/>
              <a:t>=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IBAR</a:t>
            </a:r>
            <a:r>
              <a:rPr lang="en-US" altLang="ko-KR" sz="2000" b="1" dirty="0" smtClean="0"/>
              <a:t> </a:t>
            </a:r>
            <a:endParaRPr lang="ko-KR" alt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06512" y="5694843"/>
            <a:ext cx="428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피크점</a:t>
            </a:r>
            <a:r>
              <a:rPr lang="ko-KR" altLang="en-US" sz="2000" b="1" dirty="0" smtClean="0"/>
              <a:t> 간 거리 </a:t>
            </a:r>
            <a:r>
              <a:rPr lang="en-US" altLang="ko-KR" sz="2000" b="1" dirty="0" smtClean="0"/>
              <a:t>=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b="1" dirty="0" err="1" smtClean="0">
                <a:solidFill>
                  <a:srgbClr val="FF0000"/>
                </a:solidFill>
              </a:rPr>
              <a:t>Drm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  </a:t>
            </a:r>
            <a:r>
              <a:rPr lang="en-US" altLang="ko-KR" sz="2000" b="1" dirty="0" smtClean="0"/>
              <a:t>(A,B)</a:t>
            </a:r>
            <a:endParaRPr lang="ko-KR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06043" y="609600"/>
            <a:ext cx="8596668" cy="1320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삽입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내용 개체 틀 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706043" y="1930400"/>
            <a:ext cx="3867943" cy="2601912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2285486" y="2454690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타원 4"/>
          <p:cNvSpPr/>
          <p:nvPr/>
        </p:nvSpPr>
        <p:spPr>
          <a:xfrm>
            <a:off x="5076311" y="2566229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383196" y="2577757"/>
            <a:ext cx="2807938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383196" y="2009775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191134" y="2009775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내용 개체 틀 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6725718" y="1930400"/>
            <a:ext cx="3867943" cy="2601912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7305161" y="2454690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타원 10"/>
          <p:cNvSpPr/>
          <p:nvPr/>
        </p:nvSpPr>
        <p:spPr>
          <a:xfrm>
            <a:off x="10095986" y="2566229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7402871" y="2577757"/>
            <a:ext cx="1314450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7402871" y="2009775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210809" y="2009775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717321" y="2009775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46730" y="2085358"/>
            <a:ext cx="581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A</a:t>
            </a:r>
            <a:endParaRPr lang="ko-KR" altLang="en-US" sz="2400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8717321" y="2566229"/>
            <a:ext cx="1493488" cy="0"/>
          </a:xfrm>
          <a:prstGeom prst="straightConnector1">
            <a:avLst/>
          </a:prstGeom>
          <a:ln w="4445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769584" y="2085358"/>
            <a:ext cx="581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A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9173552" y="2085358"/>
            <a:ext cx="581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20" name="아래쪽 화살표 19"/>
          <p:cNvSpPr/>
          <p:nvPr/>
        </p:nvSpPr>
        <p:spPr>
          <a:xfrm>
            <a:off x="8522058" y="1459087"/>
            <a:ext cx="390525" cy="4560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8257513" y="984017"/>
            <a:ext cx="8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삽입</a:t>
            </a:r>
            <a:endParaRPr lang="ko-KR" alt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1706043" y="4848225"/>
            <a:ext cx="4085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A &gt; IBAR*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74737" y="4848225"/>
            <a:ext cx="4085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IBAR*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C1</a:t>
            </a:r>
            <a:r>
              <a:rPr lang="en-US" altLang="ko-KR" sz="2400" dirty="0" smtClean="0"/>
              <a:t> &gt; A</a:t>
            </a:r>
          </a:p>
          <a:p>
            <a:pPr algn="ctr"/>
            <a:r>
              <a:rPr lang="en-US" altLang="ko-KR" sz="2400" dirty="0" smtClean="0"/>
              <a:t>IBAR*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C1</a:t>
            </a:r>
            <a:r>
              <a:rPr lang="en-US" altLang="ko-KR" sz="2400" dirty="0" smtClean="0"/>
              <a:t> &gt; B</a:t>
            </a:r>
            <a:endParaRPr lang="ko-KR" alt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1908" y="6206056"/>
            <a:ext cx="3240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호흡 간격 평균값 </a:t>
            </a:r>
            <a:r>
              <a:rPr lang="en-US" altLang="ko-KR" sz="2000" b="1" dirty="0" smtClean="0"/>
              <a:t>=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IBAR</a:t>
            </a:r>
            <a:r>
              <a:rPr lang="en-US" altLang="ko-KR" sz="2000" b="1" dirty="0" smtClean="0"/>
              <a:t> </a:t>
            </a:r>
            <a:endParaRPr lang="ko-KR" alt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06512" y="5750598"/>
            <a:ext cx="428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피크점</a:t>
            </a:r>
            <a:r>
              <a:rPr lang="ko-KR" altLang="en-US" sz="2000" b="1" dirty="0" smtClean="0"/>
              <a:t> 간 거리 </a:t>
            </a:r>
            <a:r>
              <a:rPr lang="en-US" altLang="ko-KR" sz="2000" b="1" dirty="0" smtClean="0"/>
              <a:t>=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b="1" dirty="0" err="1" smtClean="0">
                <a:solidFill>
                  <a:srgbClr val="FF0000"/>
                </a:solidFill>
              </a:rPr>
              <a:t>Drm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  </a:t>
            </a:r>
            <a:r>
              <a:rPr lang="en-US" altLang="ko-KR" sz="2000" b="1" dirty="0" smtClean="0"/>
              <a:t>(A,B)</a:t>
            </a:r>
            <a:endParaRPr lang="ko-KR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861908" y="609600"/>
            <a:ext cx="8596668" cy="1320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삭제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750021" y="2122904"/>
            <a:ext cx="4410221" cy="2196683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2662959" y="2354678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5" name="타원 4"/>
          <p:cNvSpPr/>
          <p:nvPr/>
        </p:nvSpPr>
        <p:spPr>
          <a:xfrm>
            <a:off x="3260501" y="2045115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6" name="타원 5"/>
          <p:cNvSpPr/>
          <p:nvPr/>
        </p:nvSpPr>
        <p:spPr>
          <a:xfrm>
            <a:off x="5231178" y="2284412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cxnSp>
        <p:nvCxnSpPr>
          <p:cNvPr id="7" name="직선 연결선 6"/>
          <p:cNvCxnSpPr/>
          <p:nvPr/>
        </p:nvCxnSpPr>
        <p:spPr>
          <a:xfrm>
            <a:off x="2767661" y="1600200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348686" y="1600200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329886" y="1600200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767661" y="2354678"/>
            <a:ext cx="581025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348686" y="2354678"/>
            <a:ext cx="1981200" cy="0"/>
          </a:xfrm>
          <a:prstGeom prst="straightConnector1">
            <a:avLst/>
          </a:prstGeom>
          <a:ln w="4445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741266" y="2122904"/>
            <a:ext cx="4410221" cy="219668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7654204" y="2354678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14" name="타원 13"/>
          <p:cNvSpPr/>
          <p:nvPr/>
        </p:nvSpPr>
        <p:spPr>
          <a:xfrm>
            <a:off x="10222423" y="2284412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cxnSp>
        <p:nvCxnSpPr>
          <p:cNvPr id="15" name="직선 연결선 14"/>
          <p:cNvCxnSpPr/>
          <p:nvPr/>
        </p:nvCxnSpPr>
        <p:spPr>
          <a:xfrm>
            <a:off x="7758906" y="1600200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321131" y="1600200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7758906" y="2354678"/>
            <a:ext cx="2562225" cy="0"/>
          </a:xfrm>
          <a:prstGeom prst="straightConnector1">
            <a:avLst/>
          </a:prstGeom>
          <a:ln w="4445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08499" y="4622424"/>
            <a:ext cx="39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IBAR/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C2</a:t>
            </a:r>
            <a:r>
              <a:rPr lang="en-US" altLang="ko-KR" sz="2400" dirty="0" smtClean="0"/>
              <a:t> &gt; A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2976860" y="1911805"/>
            <a:ext cx="153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/>
              <a:t>A</a:t>
            </a:r>
            <a:endParaRPr lang="ko-KR" altLang="en-US" sz="2200" dirty="0"/>
          </a:p>
        </p:txBody>
      </p:sp>
      <p:sp>
        <p:nvSpPr>
          <p:cNvPr id="20" name="TextBox 19"/>
          <p:cNvSpPr txBox="1"/>
          <p:nvPr/>
        </p:nvSpPr>
        <p:spPr>
          <a:xfrm>
            <a:off x="4277750" y="1946452"/>
            <a:ext cx="171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B</a:t>
            </a:r>
            <a:endParaRPr lang="ko-KR" altLang="en-US" sz="2200" dirty="0"/>
          </a:p>
        </p:txBody>
      </p:sp>
      <p:sp>
        <p:nvSpPr>
          <p:cNvPr id="21" name="TextBox 20"/>
          <p:cNvSpPr txBox="1"/>
          <p:nvPr/>
        </p:nvSpPr>
        <p:spPr>
          <a:xfrm>
            <a:off x="7054055" y="4622424"/>
            <a:ext cx="39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A+B &gt;IBAR/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C2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09577" y="1855588"/>
            <a:ext cx="2162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/>
              <a:t>A+B</a:t>
            </a:r>
            <a:endParaRPr lang="ko-KR" altLang="en-US" sz="2200" dirty="0"/>
          </a:p>
        </p:txBody>
      </p:sp>
      <p:sp>
        <p:nvSpPr>
          <p:cNvPr id="23" name="아래쪽 화살표 22"/>
          <p:cNvSpPr/>
          <p:nvPr/>
        </p:nvSpPr>
        <p:spPr>
          <a:xfrm>
            <a:off x="8118774" y="1666875"/>
            <a:ext cx="390525" cy="4560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24" name="TextBox 23"/>
          <p:cNvSpPr txBox="1"/>
          <p:nvPr/>
        </p:nvSpPr>
        <p:spPr>
          <a:xfrm>
            <a:off x="7854229" y="1191805"/>
            <a:ext cx="8682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/>
              <a:t>삭제</a:t>
            </a:r>
            <a:endParaRPr lang="ko-KR" altLang="en-US" sz="2200" dirty="0"/>
          </a:p>
        </p:txBody>
      </p:sp>
      <p:sp>
        <p:nvSpPr>
          <p:cNvPr id="25" name="TextBox 24"/>
          <p:cNvSpPr txBox="1"/>
          <p:nvPr/>
        </p:nvSpPr>
        <p:spPr>
          <a:xfrm>
            <a:off x="2562199" y="1946452"/>
            <a:ext cx="171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1</a:t>
            </a:r>
            <a:endParaRPr lang="ko-KR" altLang="en-US" sz="2200" dirty="0"/>
          </a:p>
        </p:txBody>
      </p:sp>
      <p:sp>
        <p:nvSpPr>
          <p:cNvPr id="26" name="TextBox 25"/>
          <p:cNvSpPr txBox="1"/>
          <p:nvPr/>
        </p:nvSpPr>
        <p:spPr>
          <a:xfrm>
            <a:off x="3426358" y="1600200"/>
            <a:ext cx="171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/>
              <a:t>2</a:t>
            </a:r>
            <a:endParaRPr lang="ko-KR" altLang="en-US" sz="2200" dirty="0"/>
          </a:p>
        </p:txBody>
      </p:sp>
      <p:sp>
        <p:nvSpPr>
          <p:cNvPr id="27" name="TextBox 26"/>
          <p:cNvSpPr txBox="1"/>
          <p:nvPr/>
        </p:nvSpPr>
        <p:spPr>
          <a:xfrm>
            <a:off x="5438427" y="1911805"/>
            <a:ext cx="171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3</a:t>
            </a:r>
            <a:endParaRPr lang="ko-KR" altLang="en-US" sz="2200" dirty="0"/>
          </a:p>
        </p:txBody>
      </p:sp>
      <p:sp>
        <p:nvSpPr>
          <p:cNvPr id="28" name="TextBox 27"/>
          <p:cNvSpPr txBox="1"/>
          <p:nvPr/>
        </p:nvSpPr>
        <p:spPr>
          <a:xfrm>
            <a:off x="10426941" y="1911805"/>
            <a:ext cx="171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3</a:t>
            </a:r>
            <a:endParaRPr lang="ko-KR" altLang="en-US" sz="2200" dirty="0"/>
          </a:p>
        </p:txBody>
      </p:sp>
      <p:sp>
        <p:nvSpPr>
          <p:cNvPr id="29" name="TextBox 28"/>
          <p:cNvSpPr txBox="1"/>
          <p:nvPr/>
        </p:nvSpPr>
        <p:spPr>
          <a:xfrm>
            <a:off x="7554097" y="1946452"/>
            <a:ext cx="171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1</a:t>
            </a:r>
            <a:endParaRPr lang="ko-KR" altLang="en-US" sz="2200" dirty="0"/>
          </a:p>
        </p:txBody>
      </p:sp>
      <p:sp>
        <p:nvSpPr>
          <p:cNvPr id="30" name="TextBox 29"/>
          <p:cNvSpPr txBox="1"/>
          <p:nvPr/>
        </p:nvSpPr>
        <p:spPr>
          <a:xfrm>
            <a:off x="1861908" y="6150301"/>
            <a:ext cx="3240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호흡 간격 평균값 </a:t>
            </a:r>
            <a:r>
              <a:rPr lang="en-US" altLang="ko-KR" sz="2000" b="1" dirty="0" smtClean="0"/>
              <a:t>=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IBAR</a:t>
            </a:r>
            <a:r>
              <a:rPr lang="en-US" altLang="ko-KR" sz="2000" b="1" dirty="0" smtClean="0"/>
              <a:t> </a:t>
            </a:r>
            <a:endParaRPr lang="ko-KR" altLang="en-US" sz="2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906512" y="5694843"/>
            <a:ext cx="428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피크점</a:t>
            </a:r>
            <a:r>
              <a:rPr lang="ko-KR" altLang="en-US" sz="2000" b="1" dirty="0" smtClean="0"/>
              <a:t> 간 거리 </a:t>
            </a:r>
            <a:r>
              <a:rPr lang="en-US" altLang="ko-KR" sz="2000" b="1" dirty="0" smtClean="0"/>
              <a:t>=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b="1" dirty="0" err="1" smtClean="0">
                <a:solidFill>
                  <a:srgbClr val="FF0000"/>
                </a:solidFill>
              </a:rPr>
              <a:t>Drm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  </a:t>
            </a:r>
            <a:r>
              <a:rPr lang="en-US" altLang="ko-KR" sz="2000" b="1" dirty="0" smtClean="0"/>
              <a:t>(A,B)</a:t>
            </a:r>
            <a:endParaRPr lang="ko-KR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22367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원리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938578" y="2214554"/>
            <a:ext cx="614338" cy="2400304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724528" y="2214554"/>
            <a:ext cx="614338" cy="2400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200" dirty="0" smtClean="0"/>
              <a:t>2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200" dirty="0" smtClean="0"/>
              <a:t>4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623694" y="2214554"/>
            <a:ext cx="614338" cy="2400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200" dirty="0"/>
              <a:t>3</a:t>
            </a:r>
            <a:endParaRPr lang="en-US" altLang="ko-KR" sz="32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200" dirty="0"/>
              <a:t>4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200" dirty="0"/>
              <a:t>5</a:t>
            </a:r>
            <a:endParaRPr lang="en-US" altLang="ko-KR" sz="32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200" dirty="0"/>
              <a:t>6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766702" y="2214554"/>
            <a:ext cx="614338" cy="2400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200" dirty="0" smtClean="0"/>
              <a:t>2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200" dirty="0"/>
              <a:t>2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200" dirty="0"/>
              <a:t>2</a:t>
            </a:r>
            <a:endParaRPr lang="en-US" altLang="ko-KR" sz="32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200" dirty="0"/>
              <a:t>2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7942" y="178592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N + 2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2784" y="178592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2*N + 1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06587" y="178592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N + 1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뺄셈 기호 9"/>
          <p:cNvSpPr/>
          <p:nvPr/>
        </p:nvSpPr>
        <p:spPr>
          <a:xfrm>
            <a:off x="7838668" y="1785926"/>
            <a:ext cx="428628" cy="42862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등호 10"/>
          <p:cNvSpPr/>
          <p:nvPr/>
        </p:nvSpPr>
        <p:spPr>
          <a:xfrm>
            <a:off x="9410304" y="1785926"/>
            <a:ext cx="428628" cy="35719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31110" y="178592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N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10010412" y="2214554"/>
            <a:ext cx="614338" cy="2400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200" dirty="0"/>
              <a:t>1</a:t>
            </a:r>
            <a:endParaRPr lang="en-US" altLang="ko-KR" sz="32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200" dirty="0"/>
              <a:t>2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200" dirty="0"/>
              <a:t>4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724000" y="2214554"/>
            <a:ext cx="614338" cy="2400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200" dirty="0"/>
              <a:t>1</a:t>
            </a:r>
            <a:endParaRPr lang="en-US" altLang="ko-KR" sz="32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200" dirty="0"/>
              <a:t>2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3200" dirty="0"/>
              <a:t>3</a:t>
            </a:r>
            <a:endParaRPr lang="en-US" altLang="ko-KR" sz="32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뺄셈 기호 14"/>
          <p:cNvSpPr/>
          <p:nvPr/>
        </p:nvSpPr>
        <p:spPr>
          <a:xfrm>
            <a:off x="3195198" y="1785926"/>
            <a:ext cx="428628" cy="42862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766702" y="17859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44698" y="178592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N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등호 17"/>
          <p:cNvSpPr/>
          <p:nvPr/>
        </p:nvSpPr>
        <p:spPr>
          <a:xfrm>
            <a:off x="4266768" y="1785926"/>
            <a:ext cx="428628" cy="35719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23628" y="5273117"/>
            <a:ext cx="3604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Ceil(</a:t>
            </a:r>
            <a:r>
              <a:rPr lang="en-US" altLang="ko-KR" sz="2000" dirty="0" err="1" smtClean="0"/>
              <a:t>Drm</a:t>
            </a:r>
            <a:r>
              <a:rPr lang="en-US" altLang="ko-KR" sz="2000" dirty="0" smtClean="0"/>
              <a:t>(i,1) / IBAR) 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–</a:t>
            </a:r>
            <a:r>
              <a:rPr lang="en-US" altLang="ko-KR" sz="2000" dirty="0" smtClean="0"/>
              <a:t> 2 =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09380" y="128586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r>
              <a:rPr lang="ko-KR" altLang="en-US" dirty="0" err="1" smtClean="0"/>
              <a:t>배이상일</a:t>
            </a:r>
            <a:r>
              <a:rPr lang="ko-KR" altLang="en-US" dirty="0" smtClean="0"/>
              <a:t> 때 </a:t>
            </a:r>
            <a:r>
              <a:rPr lang="ko-KR" altLang="en-US" b="1" dirty="0" smtClean="0">
                <a:solidFill>
                  <a:srgbClr val="FF0000"/>
                </a:solidFill>
              </a:rPr>
              <a:t>추가</a:t>
            </a:r>
            <a:r>
              <a:rPr lang="ko-KR" altLang="en-US" dirty="0" smtClean="0"/>
              <a:t> 횟수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09908" y="5281870"/>
            <a:ext cx="39998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Ceil</a:t>
            </a:r>
            <a:r>
              <a:rPr lang="en-US" altLang="ko-KR" dirty="0"/>
              <a:t>( (</a:t>
            </a:r>
            <a:r>
              <a:rPr lang="en-US" altLang="ko-KR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altLang="ko-KR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dirty="0"/>
              <a:t>/ C2)*(</a:t>
            </a:r>
            <a:r>
              <a:rPr lang="en-US" altLang="ko-KR" dirty="0" err="1"/>
              <a:t>DrM</a:t>
            </a:r>
            <a:r>
              <a:rPr lang="en-US" altLang="ko-KR" dirty="0"/>
              <a:t>(i,1)/IBAR</a:t>
            </a:r>
            <a:r>
              <a:rPr lang="en-US" altLang="ko-KR" dirty="0" smtClean="0"/>
              <a:t>)) </a:t>
            </a:r>
          </a:p>
          <a:p>
            <a:r>
              <a:rPr lang="en-US" altLang="ko-KR" sz="3200" b="1" dirty="0" smtClean="0">
                <a:solidFill>
                  <a:srgbClr val="FF0000"/>
                </a:solidFill>
              </a:rPr>
              <a:t>-</a:t>
            </a:r>
            <a:r>
              <a:rPr lang="en-US" altLang="ko-KR" dirty="0" smtClean="0"/>
              <a:t> Ceil</a:t>
            </a:r>
            <a:r>
              <a:rPr lang="en-US" altLang="ko-KR" dirty="0"/>
              <a:t>( (</a:t>
            </a:r>
            <a:r>
              <a:rPr lang="en-US" altLang="ko-KR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en-US" altLang="ko-KR" dirty="0"/>
              <a:t> / C2)*(</a:t>
            </a:r>
            <a:r>
              <a:rPr lang="en-US" altLang="ko-KR" dirty="0" err="1"/>
              <a:t>DrM</a:t>
            </a:r>
            <a:r>
              <a:rPr lang="en-US" altLang="ko-KR" dirty="0"/>
              <a:t>(i,1)/IBAR</a:t>
            </a:r>
            <a:r>
              <a:rPr lang="en-US" altLang="ko-KR" dirty="0" smtClean="0"/>
              <a:t>)) = </a:t>
            </a:r>
            <a:r>
              <a:rPr lang="en-US" altLang="ko-KR" b="1" dirty="0" smtClean="0">
                <a:solidFill>
                  <a:srgbClr val="FF0000"/>
                </a:solidFill>
              </a:rPr>
              <a:t>N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24288" y="1357298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</a:t>
            </a:r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배</a:t>
            </a:r>
            <a:r>
              <a:rPr lang="ko-KR" altLang="en-US" dirty="0" err="1" smtClean="0"/>
              <a:t>이상일</a:t>
            </a:r>
            <a:r>
              <a:rPr lang="ko-KR" altLang="en-US" dirty="0" smtClean="0"/>
              <a:t> 때 </a:t>
            </a:r>
            <a:r>
              <a:rPr lang="ko-KR" altLang="en-US" b="1" dirty="0" smtClean="0">
                <a:solidFill>
                  <a:srgbClr val="FF0000"/>
                </a:solidFill>
              </a:rPr>
              <a:t>추가</a:t>
            </a:r>
            <a:r>
              <a:rPr lang="ko-KR" altLang="en-US" dirty="0" smtClean="0"/>
              <a:t> 횟수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 rot="16200000" flipH="1">
            <a:off x="7124288" y="5567622"/>
            <a:ext cx="142876" cy="1428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195066" y="498849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r>
              <a:rPr lang="ko-KR" altLang="en-US" b="1" dirty="0" smtClean="0">
                <a:solidFill>
                  <a:srgbClr val="FF0000"/>
                </a:solidFill>
              </a:rPr>
              <a:t>배 수식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4222" y="4857760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</a:t>
            </a:r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r>
              <a:rPr lang="ko-KR" altLang="en-US" b="1" dirty="0" smtClean="0">
                <a:solidFill>
                  <a:srgbClr val="FF0000"/>
                </a:solidFill>
              </a:rPr>
              <a:t>배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수식</a:t>
            </a:r>
            <a:endParaRPr lang="ko-KR" altLang="en-US" dirty="0"/>
          </a:p>
        </p:txBody>
      </p:sp>
      <p:sp>
        <p:nvSpPr>
          <p:cNvPr id="26" name="Arrow (Long)"/>
          <p:cNvSpPr>
            <a:spLocks noEditPoints="1"/>
          </p:cNvSpPr>
          <p:nvPr/>
        </p:nvSpPr>
        <p:spPr bwMode="auto">
          <a:xfrm rot="5400000">
            <a:off x="3726225" y="3534430"/>
            <a:ext cx="3458886" cy="276225"/>
          </a:xfrm>
          <a:custGeom>
            <a:avLst/>
            <a:gdLst>
              <a:gd name="T0" fmla="*/ 11772 w 13350"/>
              <a:gd name="T1" fmla="*/ 0 h 1966"/>
              <a:gd name="T2" fmla="*/ 13326 w 13350"/>
              <a:gd name="T3" fmla="*/ 1133 h 1966"/>
              <a:gd name="T4" fmla="*/ 11394 w 13350"/>
              <a:gd name="T5" fmla="*/ 1966 h 1966"/>
              <a:gd name="T6" fmla="*/ 0 w 13350"/>
              <a:gd name="T7" fmla="*/ 1535 h 1966"/>
              <a:gd name="T8" fmla="*/ 12580 w 13350"/>
              <a:gd name="T9" fmla="*/ 1078 h 1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50" h="1966">
                <a:moveTo>
                  <a:pt x="11772" y="0"/>
                </a:moveTo>
                <a:cubicBezTo>
                  <a:pt x="12689" y="805"/>
                  <a:pt x="13350" y="921"/>
                  <a:pt x="13326" y="1133"/>
                </a:cubicBezTo>
                <a:cubicBezTo>
                  <a:pt x="13296" y="1387"/>
                  <a:pt x="13084" y="1001"/>
                  <a:pt x="11394" y="1966"/>
                </a:cubicBezTo>
                <a:moveTo>
                  <a:pt x="0" y="1535"/>
                </a:moveTo>
                <a:cubicBezTo>
                  <a:pt x="4034" y="904"/>
                  <a:pt x="8497" y="170"/>
                  <a:pt x="12580" y="1078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lc="http://schemas.openxmlformats.org/drawingml/2006/lockedCanvas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27" name="Arrow (Long)"/>
          <p:cNvSpPr>
            <a:spLocks noEditPoints="1"/>
          </p:cNvSpPr>
          <p:nvPr/>
        </p:nvSpPr>
        <p:spPr bwMode="auto">
          <a:xfrm rot="5400000">
            <a:off x="8619724" y="3790955"/>
            <a:ext cx="3857649" cy="276225"/>
          </a:xfrm>
          <a:custGeom>
            <a:avLst/>
            <a:gdLst>
              <a:gd name="T0" fmla="*/ 11772 w 13350"/>
              <a:gd name="T1" fmla="*/ 0 h 1966"/>
              <a:gd name="T2" fmla="*/ 13326 w 13350"/>
              <a:gd name="T3" fmla="*/ 1133 h 1966"/>
              <a:gd name="T4" fmla="*/ 11394 w 13350"/>
              <a:gd name="T5" fmla="*/ 1966 h 1966"/>
              <a:gd name="T6" fmla="*/ 0 w 13350"/>
              <a:gd name="T7" fmla="*/ 1535 h 1966"/>
              <a:gd name="T8" fmla="*/ 12580 w 13350"/>
              <a:gd name="T9" fmla="*/ 1078 h 1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50" h="1966">
                <a:moveTo>
                  <a:pt x="11772" y="0"/>
                </a:moveTo>
                <a:cubicBezTo>
                  <a:pt x="12689" y="805"/>
                  <a:pt x="13350" y="921"/>
                  <a:pt x="13326" y="1133"/>
                </a:cubicBezTo>
                <a:cubicBezTo>
                  <a:pt x="13296" y="1387"/>
                  <a:pt x="13084" y="1001"/>
                  <a:pt x="11394" y="1966"/>
                </a:cubicBezTo>
                <a:moveTo>
                  <a:pt x="0" y="1535"/>
                </a:moveTo>
                <a:cubicBezTo>
                  <a:pt x="4034" y="904"/>
                  <a:pt x="8497" y="170"/>
                  <a:pt x="12580" y="1078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lc="http://schemas.openxmlformats.org/drawingml/2006/lockedCanvas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2047064" y="1578162"/>
            <a:ext cx="3428319" cy="1330286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적합 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C1</a:t>
            </a:r>
            <a:r>
              <a:rPr kumimoji="0" lang="en-US" altLang="ko-KR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1.5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적합 </a:t>
            </a:r>
            <a:r>
              <a:rPr kumimoji="0" lang="en-US" altLang="ko-KR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C2 = 0.5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986599" y="588818"/>
            <a:ext cx="8596668" cy="1320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결과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2168250" y="1600201"/>
            <a:ext cx="9781305" cy="452596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정확한 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IBAR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값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을 구하는 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알고리즘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필요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IBAR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적용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상수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(C1,C2)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연구 필요</a:t>
            </a:r>
            <a:endParaRPr kumimoji="0" lang="en-US" altLang="ko-K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만으로 정확한 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IBAR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값 구하기 어렵다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	TH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IBAR (X) 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3200" dirty="0" smtClean="0"/>
              <a:t>				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 </a:t>
            </a:r>
            <a:r>
              <a:rPr kumimoji="0" lang="en-US" altLang="ko-KR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numOfIBAR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(O)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986599" y="588818"/>
            <a:ext cx="8596668" cy="1320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1" dirty="0" smtClean="0">
                <a:latin typeface="+mj-lt"/>
                <a:ea typeface="+mj-ea"/>
                <a:cs typeface="+mj-cs"/>
              </a:rPr>
              <a:t>보완점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7869" y="5694843"/>
            <a:ext cx="4064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Drm</a:t>
            </a:r>
            <a:r>
              <a:rPr lang="ko-KR" altLang="en-US" sz="2800" b="1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개수</a:t>
            </a:r>
            <a:r>
              <a:rPr lang="en-US" altLang="ko-KR" sz="2800" b="1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=</a:t>
            </a:r>
            <a:r>
              <a:rPr lang="en-US" altLang="ko-KR" sz="2800" b="1" dirty="0" smtClean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2800" b="1" dirty="0" err="1" smtClean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numOfIBAR</a:t>
            </a:r>
            <a:endParaRPr lang="ko-KR" altLang="en-US" sz="2800" b="1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7654" y="2071678"/>
            <a:ext cx="10312533" cy="3417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타원 3"/>
          <p:cNvSpPr/>
          <p:nvPr/>
        </p:nvSpPr>
        <p:spPr>
          <a:xfrm>
            <a:off x="4338193" y="3898906"/>
            <a:ext cx="857256" cy="2857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528695" y="3327402"/>
            <a:ext cx="857256" cy="2857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85951" y="2970212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**1.5</a:t>
            </a:r>
            <a:r>
              <a:rPr lang="ko-KR" altLang="en-US" b="1" dirty="0" smtClean="0">
                <a:solidFill>
                  <a:srgbClr val="FF0000"/>
                </a:solidFill>
              </a:rPr>
              <a:t>를 </a:t>
            </a:r>
            <a:r>
              <a:rPr lang="en-US" altLang="ko-KR" b="1" dirty="0" smtClean="0">
                <a:solidFill>
                  <a:srgbClr val="FF0000"/>
                </a:solidFill>
              </a:rPr>
              <a:t>5.0</a:t>
            </a:r>
            <a:r>
              <a:rPr lang="ko-KR" altLang="en-US" b="1" dirty="0" smtClean="0">
                <a:solidFill>
                  <a:srgbClr val="FF0000"/>
                </a:solidFill>
              </a:rPr>
              <a:t>으로 변경</a:t>
            </a:r>
            <a:r>
              <a:rPr lang="en-US" altLang="ko-KR" b="1" dirty="0" smtClean="0">
                <a:solidFill>
                  <a:srgbClr val="FF0000"/>
                </a:solidFill>
              </a:rPr>
              <a:t>**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0938" y="5184791"/>
            <a:ext cx="2244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rgbClr val="FF0000"/>
                </a:solidFill>
              </a:rPr>
              <a:t>nDataFreq</a:t>
            </a:r>
            <a:r>
              <a:rPr lang="en-US" altLang="ko-KR" b="1" dirty="0" smtClean="0">
                <a:solidFill>
                  <a:srgbClr val="FF0000"/>
                </a:solidFill>
              </a:rPr>
              <a:t> = 50</a:t>
            </a:r>
          </a:p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75 </a:t>
            </a:r>
            <a:r>
              <a:rPr lang="en-US" altLang="ko-KR" b="1" dirty="0" smtClean="0">
                <a:solidFill>
                  <a:srgbClr val="FF0000"/>
                </a:solidFill>
                <a:sym typeface="Wingdings" pitchFamily="2" charset="2"/>
              </a:rPr>
              <a:t> 250</a:t>
            </a:r>
            <a:r>
              <a:rPr lang="ko-KR" altLang="en-US" b="1" dirty="0" smtClean="0">
                <a:solidFill>
                  <a:srgbClr val="FF0000"/>
                </a:solidFill>
                <a:sym typeface="Wingdings" pitchFamily="2" charset="2"/>
              </a:rPr>
              <a:t>으로 상향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872300" y="474518"/>
            <a:ext cx="8596668" cy="13208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R" sz="5400" b="1" dirty="0" smtClean="0"/>
              <a:t>TH</a:t>
            </a:r>
            <a:r>
              <a:rPr lang="ko-KR" altLang="en-US" sz="4400" dirty="0" err="1" smtClean="0"/>
              <a:t>에따른</a:t>
            </a:r>
            <a:r>
              <a:rPr lang="ko-KR" altLang="en-US" sz="5400" dirty="0" smtClean="0"/>
              <a:t> </a:t>
            </a:r>
            <a:r>
              <a:rPr lang="en-US" altLang="ko-KR" sz="5400" b="1" dirty="0" smtClean="0"/>
              <a:t>IBAR</a:t>
            </a:r>
            <a:r>
              <a:rPr lang="ko-KR" altLang="en-US" sz="4400" dirty="0" smtClean="0"/>
              <a:t>값 변화</a:t>
            </a:r>
            <a:endParaRPr lang="ko-KR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030793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913360" y="2212825"/>
          <a:ext cx="8128000" cy="3027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사람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사람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사람</a:t>
                      </a:r>
                      <a:r>
                        <a:rPr lang="en-US" altLang="ko-KR" dirty="0" smtClean="0"/>
                        <a:t>3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사람</a:t>
                      </a:r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300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179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242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240</a:t>
                      </a:r>
                      <a:endParaRPr lang="ko-KR" altLang="en-US" dirty="0"/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350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168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243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220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244</a:t>
                      </a:r>
                      <a:endParaRPr lang="ko-KR" altLang="en-US" dirty="0"/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400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161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253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285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251</a:t>
                      </a:r>
                      <a:endParaRPr lang="ko-KR" altLang="en-US" dirty="0"/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450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168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228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289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245</a:t>
                      </a:r>
                      <a:endParaRPr lang="ko-KR" altLang="en-US" dirty="0"/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168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242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304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261</a:t>
                      </a:r>
                      <a:endParaRPr lang="ko-KR" altLang="en-US" dirty="0"/>
                    </a:p>
                  </a:txBody>
                  <a:tcPr marL="121920" marR="121920"/>
                </a:tc>
              </a:tr>
              <a:tr h="431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550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161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230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263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263</a:t>
                      </a:r>
                      <a:endParaRPr lang="ko-KR" altLang="en-US" dirty="0"/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600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151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190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NaN</a:t>
                      </a:r>
                      <a:endParaRPr lang="ko-KR" alt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268</a:t>
                      </a:r>
                      <a:endParaRPr lang="ko-KR" altLang="en-US" dirty="0"/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192863" y="5480960"/>
            <a:ext cx="615553" cy="4097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800" b="1" dirty="0" smtClean="0"/>
              <a:t>…</a:t>
            </a:r>
            <a:endParaRPr lang="ko-KR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84405" y="5909589"/>
            <a:ext cx="138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TH = 1300</a:t>
            </a:r>
          </a:p>
          <a:p>
            <a:pPr algn="ctr"/>
            <a:r>
              <a:rPr lang="en-US" altLang="ko-KR" dirty="0" smtClean="0"/>
              <a:t>IBAR = 315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786595" y="1676446"/>
            <a:ext cx="1238259" cy="357190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en-US" altLang="ko-KR" sz="1600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315</a:t>
            </a:r>
            <a:endParaRPr kumimoji="0" lang="en-US" altLang="ko-KR" sz="1600" b="1" i="0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310605" y="1676446"/>
            <a:ext cx="1238259" cy="357190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en-US" altLang="ko-KR" sz="1600" b="1" i="0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400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8025117" y="1676446"/>
            <a:ext cx="1238259" cy="357190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en-US" altLang="ko-KR" sz="1600" b="1" i="0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330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9644379" y="1676446"/>
            <a:ext cx="1238259" cy="357190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en-US" altLang="ko-KR" sz="1600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330</a:t>
            </a:r>
            <a:endParaRPr kumimoji="0" lang="en-US" altLang="ko-KR" sz="1600" b="1" i="0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1581" y="1676446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실제</a:t>
            </a:r>
            <a:r>
              <a:rPr lang="en-US" altLang="ko-KR" dirty="0" smtClean="0"/>
              <a:t>IBAR =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06903" y="1747884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분기준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872300" y="474518"/>
            <a:ext cx="8596668" cy="13208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R" sz="5400" b="1" dirty="0" smtClean="0"/>
              <a:t>TH</a:t>
            </a:r>
            <a:r>
              <a:rPr lang="ko-KR" altLang="en-US" sz="4400" dirty="0" err="1" smtClean="0"/>
              <a:t>에따른</a:t>
            </a:r>
            <a:r>
              <a:rPr lang="ko-KR" altLang="en-US" sz="5400" dirty="0" smtClean="0"/>
              <a:t> </a:t>
            </a:r>
            <a:r>
              <a:rPr lang="en-US" altLang="ko-KR" sz="5400" b="1" dirty="0" smtClean="0"/>
              <a:t>IBAR</a:t>
            </a:r>
            <a:r>
              <a:rPr lang="ko-KR" altLang="en-US" sz="4400" dirty="0" smtClean="0"/>
              <a:t>값 변화</a:t>
            </a:r>
            <a:endParaRPr lang="ko-KR" altLang="en-US" sz="440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"/>
          <p:cNvSpPr txBox="1">
            <a:spLocks/>
          </p:cNvSpPr>
          <p:nvPr/>
        </p:nvSpPr>
        <p:spPr>
          <a:xfrm>
            <a:off x="2043147" y="797525"/>
            <a:ext cx="4819645" cy="578645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 b="1" dirty="0" smtClean="0"/>
              <a:t>사람</a:t>
            </a:r>
            <a:r>
              <a:rPr lang="en-US" altLang="ko-KR" sz="2800" b="1" dirty="0" smtClean="0"/>
              <a:t>1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(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numOfIBAR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 *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정확도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(TH = 1200)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 (TH = 18)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 b="1" dirty="0" smtClean="0">
                <a:solidFill>
                  <a:prstClr val="black"/>
                </a:solidFill>
              </a:rPr>
              <a:t>사람</a:t>
            </a:r>
            <a:r>
              <a:rPr lang="en-US" altLang="ko-KR" sz="2800" b="1" dirty="0" smtClean="0">
                <a:solidFill>
                  <a:prstClr val="black"/>
                </a:solidFill>
              </a:rPr>
              <a:t>2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(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numOfIBAR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 *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정확도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(TH = 350,400)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 (NMR = 18,(5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)42)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 b="1" dirty="0" smtClean="0">
                <a:solidFill>
                  <a:prstClr val="black"/>
                </a:solidFill>
              </a:rPr>
              <a:t>사람</a:t>
            </a:r>
            <a:r>
              <a:rPr lang="en-US" altLang="ko-KR" sz="2800" b="1" dirty="0" smtClean="0">
                <a:solidFill>
                  <a:prstClr val="black"/>
                </a:solidFill>
              </a:rPr>
              <a:t>3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(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numOfIBAR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 *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정확도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(TH = 450)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 (NMR = 14~15)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 b="1" dirty="0" smtClean="0">
                <a:solidFill>
                  <a:prstClr val="black"/>
                </a:solidFill>
              </a:rPr>
              <a:t>사람</a:t>
            </a:r>
            <a:r>
              <a:rPr lang="en-US" altLang="ko-KR" sz="2800" b="1" dirty="0" smtClean="0">
                <a:solidFill>
                  <a:prstClr val="black"/>
                </a:solidFill>
              </a:rPr>
              <a:t>4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(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numOfIBAR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 *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정확도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(TH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 300)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 (NMR = 19,(5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)44)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800" b="0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6168610" y="1577496"/>
            <a:ext cx="5445504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en-US" altLang="ko-KR" b="1" kern="0" dirty="0" err="1" smtClean="0">
                <a:solidFill>
                  <a:sysClr val="window" lastClr="FFFFFF"/>
                </a:solidFill>
                <a:latin typeface="Century Gothic"/>
                <a:ea typeface="HY중고딕"/>
              </a:rPr>
              <a:t>numOfIBAR</a:t>
            </a:r>
            <a:r>
              <a:rPr lang="en-US" altLang="ko-KR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 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과 정확도는 </a:t>
            </a:r>
            <a:r>
              <a:rPr lang="ko-KR" altLang="en-US" sz="2600" b="1" u="sng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비례</a:t>
            </a:r>
            <a:endParaRPr kumimoji="0" lang="en-US" altLang="ko-KR" sz="1800" b="1" i="0" u="sng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6168610" y="2291876"/>
            <a:ext cx="5445504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모든 사람의 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TH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값 다름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30" name="내용 개체 틀 2"/>
          <p:cNvSpPr txBox="1">
            <a:spLocks/>
          </p:cNvSpPr>
          <p:nvPr/>
        </p:nvSpPr>
        <p:spPr>
          <a:xfrm>
            <a:off x="6168610" y="4594732"/>
            <a:ext cx="5445504" cy="928694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en-US" altLang="ko-KR" sz="2400" b="1" kern="0" dirty="0" err="1" smtClean="0">
                <a:solidFill>
                  <a:sysClr val="window" lastClr="FFFFFF"/>
                </a:solidFill>
                <a:latin typeface="Century Gothic"/>
                <a:ea typeface="HY중고딕"/>
              </a:rPr>
              <a:t>numOfIBAR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이 </a:t>
            </a:r>
            <a:r>
              <a:rPr lang="ko-KR" altLang="en-US" sz="2400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최댓값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일 때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en-US" altLang="ko-KR" sz="2400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TH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값을  적용</a:t>
            </a:r>
            <a:endParaRPr lang="en-US" altLang="ko-KR" b="1" kern="0" dirty="0" smtClean="0">
              <a:solidFill>
                <a:sysClr val="window" lastClr="FFFFFF"/>
              </a:solidFill>
              <a:latin typeface="Century Gothic"/>
              <a:ea typeface="HY중고딕"/>
            </a:endParaRPr>
          </a:p>
        </p:txBody>
      </p:sp>
      <p:sp>
        <p:nvSpPr>
          <p:cNvPr id="31" name="아래쪽 화살표 30"/>
          <p:cNvSpPr/>
          <p:nvPr/>
        </p:nvSpPr>
        <p:spPr>
          <a:xfrm>
            <a:off x="8375591" y="2951658"/>
            <a:ext cx="952507" cy="1442238"/>
          </a:xfrm>
          <a:prstGeom prst="downArrow">
            <a:avLst/>
          </a:prstGeom>
          <a:solidFill>
            <a:srgbClr val="92D050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2094330" y="440311"/>
            <a:ext cx="2952771" cy="357190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en-US" altLang="ko-KR" sz="1600" b="1" i="0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NMR =</a:t>
            </a:r>
            <a:r>
              <a:rPr kumimoji="0" lang="en-US" altLang="ko-KR" sz="1600" b="1" i="0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</a:t>
            </a:r>
            <a:r>
              <a:rPr kumimoji="0" lang="ko-KR" altLang="en-US" sz="1600" b="1" i="0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측정호흡횟수</a:t>
            </a:r>
            <a:endParaRPr kumimoji="0" lang="en-US" altLang="ko-KR" sz="1600" b="1" i="0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493092" y="302971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1.</a:t>
            </a:r>
            <a:r>
              <a:rPr lang="ko-KR" altLang="en-US" sz="2000" dirty="0" smtClean="0">
                <a:solidFill>
                  <a:srgbClr val="496F74"/>
                </a:solidFill>
              </a:rPr>
              <a:t>크라잉 베베 </a:t>
            </a:r>
            <a:r>
              <a:rPr lang="en-US" altLang="ko-KR" sz="2000" dirty="0" smtClean="0">
                <a:solidFill>
                  <a:srgbClr val="496F74"/>
                </a:solidFill>
              </a:rPr>
              <a:t>- </a:t>
            </a:r>
            <a:r>
              <a:rPr lang="ko-KR" altLang="en-US" sz="2000" dirty="0" smtClean="0">
                <a:solidFill>
                  <a:srgbClr val="496F74"/>
                </a:solidFill>
              </a:rPr>
              <a:t>선택이유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1921" y="1695705"/>
            <a:ext cx="1249679" cy="1166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2373490" y="2737313"/>
            <a:ext cx="4453385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인터넷 검색 시 가장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상단에 위치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73490" y="3442211"/>
            <a:ext cx="4453385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많은 이용자 보유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2373490" y="4171930"/>
            <a:ext cx="4453385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높은 평점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631430" y="3129279"/>
            <a:ext cx="4169303" cy="2029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2373490" y="4866411"/>
            <a:ext cx="4453385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대표적인 아기 어플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236292" y="3099368"/>
            <a:ext cx="5539306" cy="1809743"/>
          </a:xfrm>
        </p:spPr>
        <p:txBody>
          <a:bodyPr/>
          <a:lstStyle/>
          <a:p>
            <a:r>
              <a:rPr lang="en-US" altLang="ko-KR" sz="7200" dirty="0" smtClean="0">
                <a:solidFill>
                  <a:srgbClr val="496F74"/>
                </a:solidFill>
              </a:rPr>
              <a:t>THANK YOU</a:t>
            </a:r>
            <a:endParaRPr lang="ko-KR" altLang="en-US" sz="7200" dirty="0">
              <a:solidFill>
                <a:srgbClr val="496F74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9336343" y="1795006"/>
            <a:ext cx="1270984" cy="1269055"/>
          </a:xfrm>
          <a:prstGeom prst="rect">
            <a:avLst/>
          </a:prstGeom>
        </p:spPr>
      </p:pic>
      <p:sp>
        <p:nvSpPr>
          <p:cNvPr id="5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3908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2540717" y="312496"/>
            <a:ext cx="8083468" cy="1175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 smtClean="0">
                <a:solidFill>
                  <a:srgbClr val="496F74"/>
                </a:solidFill>
              </a:rPr>
              <a:t>유사 어플 분석</a:t>
            </a:r>
            <a:endParaRPr lang="ko-KR" altLang="en-US" sz="6000" dirty="0">
              <a:solidFill>
                <a:srgbClr val="496F74"/>
              </a:solidFill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493092" y="1186891"/>
            <a:ext cx="3166928" cy="57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rgbClr val="496F74"/>
                </a:solidFill>
              </a:rPr>
              <a:t>1.</a:t>
            </a:r>
            <a:r>
              <a:rPr lang="ko-KR" altLang="en-US" sz="2000" dirty="0" smtClean="0">
                <a:solidFill>
                  <a:srgbClr val="496F74"/>
                </a:solidFill>
              </a:rPr>
              <a:t>크라잉 베베 </a:t>
            </a:r>
            <a:r>
              <a:rPr lang="en-US" altLang="ko-KR" sz="2000" dirty="0" smtClean="0">
                <a:solidFill>
                  <a:srgbClr val="496F74"/>
                </a:solidFill>
              </a:rPr>
              <a:t>- </a:t>
            </a:r>
            <a:r>
              <a:rPr lang="ko-KR" altLang="en-US" sz="2000" dirty="0" smtClean="0">
                <a:solidFill>
                  <a:srgbClr val="496F74"/>
                </a:solidFill>
              </a:rPr>
              <a:t>로그인 </a:t>
            </a:r>
            <a:endParaRPr lang="en-US" altLang="ko-KR" sz="2000" dirty="0" smtClean="0">
              <a:solidFill>
                <a:srgbClr val="496F74"/>
              </a:solidFill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2373491" y="3988659"/>
            <a:ext cx="376315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약관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 동의 필요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73491" y="3272970"/>
            <a:ext cx="376315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회원가입 필수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537540" y="2475379"/>
            <a:ext cx="2166751" cy="38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슬라이드 번호 개체 틀 10"/>
          <p:cNvSpPr txBox="1">
            <a:spLocks/>
          </p:cNvSpPr>
          <p:nvPr/>
        </p:nvSpPr>
        <p:spPr bwMode="gray">
          <a:xfrm>
            <a:off x="398861" y="787785"/>
            <a:ext cx="584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9087297" y="2477190"/>
            <a:ext cx="2166750" cy="38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내용 개체 틀 2"/>
          <p:cNvSpPr txBox="1">
            <a:spLocks/>
          </p:cNvSpPr>
          <p:nvPr/>
        </p:nvSpPr>
        <p:spPr>
          <a:xfrm>
            <a:off x="2373491" y="4690408"/>
            <a:ext cx="3763150" cy="445469"/>
          </a:xfrm>
          <a:prstGeom prst="rect">
            <a:avLst/>
          </a:prstGeom>
          <a:gradFill rotWithShape="1">
            <a:gsLst>
              <a:gs pos="0">
                <a:srgbClr val="353535">
                  <a:tint val="96000"/>
                  <a:lumMod val="104000"/>
                </a:srgbClr>
              </a:gs>
              <a:gs pos="100000">
                <a:srgbClr val="353535">
                  <a:shade val="98000"/>
                  <a:lumMod val="94000"/>
                </a:srgbClr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HY중고딕"/>
                <a:cs typeface="+mn-cs"/>
              </a:rPr>
              <a:t>이메일</a:t>
            </a:r>
            <a:r>
              <a:rPr lang="ko-KR" altLang="en-US" b="1" kern="0" dirty="0" smtClean="0">
                <a:solidFill>
                  <a:sysClr val="window" lastClr="FFFFFF"/>
                </a:solidFill>
                <a:latin typeface="Century Gothic"/>
                <a:ea typeface="HY중고딕"/>
              </a:rPr>
              <a:t> 주소로 비밀번호 찾기 가능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/>
              <a:ea typeface="HY중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Relative,Relative,Absolute,Absolu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Relative,Relative,Absolute,Absolu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Relative,Relative,Absolute,Absolu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0,80"/>
  <p:tag name="SMARTOPTIONSCODE" val="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/bov8xev8qb4AbD/jZNltsibFX2Thq/8xskv/o2TlJ7VelIW03RaZk0jbb5cMeXTR8GfT7Imlzf0RTx3795NHzfrBbW7Pgo/fjPP00X2rlisF+lyvZjkdVqdp8fTaVXPCF7amAnuQLvbB7eqi8uszdMpNW9T4rD0i+zda30//Szd3eGhfm2kpvOszqZEwSY9r+q0pUYt8Qz1lGbLPsofiDHY8Xm+vGjnhPq9EHXzHrPAt7PlrMzr79bZakWIAqWTeba8yGf+1wRkuS7LEIzMaXWZ13Uxy9NJVZXp2bJot878KX1W1Yu06XwwSs+OV6uU+rzjAHpTjmdCvDBmeP238WKADB7h5C1LytfzbJU3adb5m4aSXzmCy6dbBHH8OodCyGfykfTi4RfBEU9xnm51+hifNRZ+B8AAEDw0zcezGbhjgTll6Y637BJkTO89zyZ5ufWR4dhHH4FAsZfPwBvHdZ7xZPMvn0UhmnZbH300Svd2doYAGjDj7xYz5jdqe1NTwKaWXbq9qV63Nc3iVn92zQMqtW02nac5GDSdC4cO9zfAzsQDEQHYMoP+/d+4V28cuNc2/eSzoV7H/h+D46vzdl0v07Ze55Fuf0n/o7w0OtN/BnhMoZ9n9NLN4L0/f8km0b+siln6tGhWVZNvDUs0JGVoRn5X0TA3i9sQcW33kWHdqNX8xsFI8bAiioEPaaJalWkR46Ktip0MUvDLWV6PhPuO64smzYdJ1tbXN1Lkh6H3BrrG8/76zzzdt75azYiCz+pqAbJtbW1ZVXVHiHaHJS02w8OMi2eataQvtk7fTXNWcWn+7mZGA2WeVxcXENy6ruqtj55lRUkS3lbpmjH1rTZGMCY9SZD7/OT96v7Y4EG8LharsjgvZBZz8pmoT+6igStB/sJHtuuP3sdTYP+ryyiP0jPh7mxSepqkQxIDwxjuuPDYVs+Lpn2sxkj6OTKujfzp3G/lzMgbPWE24Pn7dJUt81J+3YhMAJQo2haXefhZxL3BMzBF5is4J0VWkhdMUHkMj5ucqFzn55+5CZIuPrp7RC5a02ZL8pLPicXZA2xW+RTzPOsDl+n2JtciFJlgPKqUuwLOP15BAwlI/jXqf+GJKdx50YxlwunfqN0CISC2rq8t11dEHt6Lyp/nbZNezXOiV83IODrW+arOGwQyRP9LmonZgGDYbjbTTlxYp7tupM1F3qa/2BjVGGOpWTuMKKj3JwKFDQ1+gnOm67qmgZfX9JFo77vSfySAsPCHRh+Vk+P+cD6YHj064KEx9T/cYGxootck8VGHwX/aeV1didGrL9YLotYLesEaga2PGNBHw66m6+x3havaG81A3wOo4+mZc//Z8B4e2AUi73SeX9akNOuqzdhd3/xWBO3xiYDgv8avFE66/Vn6cOd8wNU1D5NjAMAnBsCN43hZNQW/ojaN3DFjUr3UAhijJdfmhhGel1XWptcEkzTUjQNAmEwsEWHuM/Iw3iEUilupMX//5blwxFBIYB6E+Fvoy4dmetg5jHz8eLDjk4pSUJFXPvlkA/PjuYGh8IQiH2AwTIrv9VD5/o2zjqc/8ze/AxnsE+so3blh7HhuMX48wkCU+msRCTMjbYdDH/tkoiB1dcPsm2czEAgM9/q1oAUy+J7QetYn9tBsffV1ZRKP9xYj+VrfDMZhPxQfcOidgAVCSt4kiRtRUWX6Aaj403AbVOL8/PizTUrpm2P1GOnHx8vpvKrBQp+JYy0fjI8nTVWu21ieIPZsgP2kalvyeEPwL6rlbUHHpumbQnsD7A9BO+LndJ944qb7/GzM7C3HgOd9Z/Wbo/4Hof2+s/oeaN9KeXbFvIG/Kp7DzS/fcspd+DsWWt1kbjY1+HZeXMzbWwwfjzpbHQQ+8T+4NbwftqAo7j8UWv2SmxpsBnEjp8VTGcxmG7DbQHFNlJ18+cWGXJn/3ED0W+TQwqiVHWcbf8cTav4zMJbIxzcF4N2cdsMLEalbkQibRwYuDZ+si5JSlWkzMY6E//HAwgbUxddaMyJy5VgL6WZ/A4btOvaFXWWUD5xn//4RLSu6yVjXGm/2y6ktZZ4om/u8WOZ9agRto0r09nE4nhv402Kz9dG7dHDFDM9GWVReUVx1bStUIPhwA3hvqGg5ft2S99l8t2jnhNlHsWy8//jDoFGw737aTKnjtMyzGXB7txF/+76HwxA14rLV/1CzQAQ7WNXb+J4K4dB6Ep7IjJ7QIOv3A95ZatAJxDrRzd1J4+99Py2JhaFwW54xyti3WxB4+/0vTj/6fevfd0lKjH7yv8uP0l8yUo3AL+iSK7s2cdVAU/msoPxIqCcjKoSSDYFsmGzD9m5kIm1+opB8REH5hy+ydj7+olhu8bhUpEf08TuF2BBrFdGsw4CYgasZ2PeK73dZOv2FvzD9XeNfDjP8BnGOjr3YIHIT0pxvP5DHsRhtEp3WhFGGus5/0bqou2l9PLJa1kP18aDiFDGKsgav3bkw9XSJBZwZDXtoeTeafhygqQ3/72azmRlbE2/7DXMTng0zrcIKuNSdYaEohcwDqhc963Gb4NrrZfwqX5B7sLUzSndpJbIuFsy10RVn88B1tWJwWy43z1DfNw6V37Am2ZEcuk4+fo+eX68nQnF0HoW1EZ9Njkh01c5/ZN5uSI1+gPnvYDPQjXDXrQGxrVfqvb/riufmgKeL+fFspoTmyb+ZRb6eNEQyVF2yDWvUQT0jvE2abrZezjKXNB/QNldzCiE6nmGXJ5jtb1RA7697BNXnWdMacr+fm9T96LxYZmV5e608qPLbOhrzfeCy4+uq5rXVktbm0+rcrNdQAJE1U/IXoYcp7KBwZ3KNZcmiTh9PjyiAfnx3eiSB6HstYetCZIMVJfXUgMKT65/Ma/okK59XU15s2npOGD3muT9SrG7huGloRBC3KFWeX1Bfsj4uX+2OJCckf+3d3s8xri4DQf6AmHCxyur8TSUL4Xv4MMYpv+RGr/WGGfroZVY3efMRLwpfkHAuqXVO68N1fv7ZRzwcXoX/6O4Rm2mdwXaetW75HC/3Qa9grDDrAP0119V1Qnkmz5ZFC4/bIbXlfhXE+NebJ9I5/P3v3sfHCZioa5nIk/e+H5RzH4afdRyCEYfC8Z+lwPjN9YpXuL8opnXVVOft+Mvz82JKK68U74+/aCoGiFbjRVN9XlfrFfxpD4JoQQKx2/nCLtd+htVS+nJY2bGywZtftUXZjD/P2xfZIvfwvAMgHme8vz5l1JVeF/j9rM0XbFMcxp/bz2/wFDwAv6u4Fl/fNdi4Uo/nhvfxBG7xLrvFn3mjNAu7w06w/9yiPzyeAkv9zm72YcwzqaqSEoHLV6Qhs0YWv4YNTOy5kXbmueWY8FgBeU/ZOF638sFGTo890pt9/8Zug5boWpQbqRXi4vLr9v/trIE7+awmydvYPcUjFF603PMbmquv2d8L7ecj9W+GZDr2vMd04gmdZvJgZYJvs4rqP31WHQp/h55bLEGYx8ZzX4cXn9V5Tjph8aFTo2vOP4tTExiy/69NjVuFArVgBr4mwd9vdv+/rmkse70E/X4WmcufH+n7PRgCzw+NrW7ZbDCIiz3vQSwwc2es7zEreL6g4GCelWMFQVHJl5OfJj55P3G+BRluaHLD17ci4C0INzhc5wfdNOYNmG5cAmKvqWh+MiuLDeG4eQbU1M/8TMcoihdPzmyokD8w7eXQvEluvnaO6gYMNLVgU+bMjg2SCLTkU/BHW+cUKtI68QprxZOqbavFDcw/kCkIKHrT9A/ACMi/ObmGh4b3RfaW3PB17ZYFMlrEUThmvJQhsAOmLA6lVVZZUTc3CEsk2R7hmtvEFbcQKWFQH3434Xe7yEJe9emYdrj6phy+ebqrwkitpGHszR/9zM/cDAtPD9Yn4UffzouLeUtE7vXwSfiRNLyFhr4F2fHcXkz9Z9Oylv98fY29UQ9yblkQ/zoKSoD8cFl8KJEMtxcZnCDdHaoT4tlRj4tHKSVO7tzC0NyoRG618Os/RLg8m87TrTBFH+AMMwhVMzDsD6cnWICT78eTDrnQ9dhHLSJvkUYqgdue58j5VOKK++ffnLwFqyFKuY6uA263kC0835wcbm7QW1A2mN+YAbMQbq1nbpT83/Vm0cfj8rexb2+3ckKWGYx+8uUXp++m+YpNbHT9amD2kdx8Xl1c5PX4tK6reuujZ1mBtRRyNwrKVBc0jh/kqU1uKlmLJS1OLKd5yu5Jk0Nq6CUx6OOPRsBh0IwNj/sD12mOVytajcFKDRSW8ThoJB+eug+5yltn1GX4lrJTN2fsu0a7v2CHdPQA2+jyiq4V99tsUHZv8sWqxDCGF3c3o7Wd7sbcm954XEedZVXFCkn4jR0d0cJ+fPjf9ID24n7W+yycEN88Xa9K8pFb5+CyDMTbMy66zuNhJ590RmJGGNoA292g2hjMOm9Q/91p9NdOjgb5Ec8NNqWbRO8YlVsk07ntJsebcf1elDv958Zk/C2sI033SxOXbZhl/wlHXLoF87hhfQ/2vXHEeHwgtPR/Tvqlj0TIYWh1C8hgmchwolJ/C+OLJ0AWHtFnHU+HXCTvA3GHboHq5hDdfyIY3EAtweqGRhbTm7EgFvtqNWODQ8aofZU3sL5N3rZkZJqb3/fe4r5f65vB0OyHsjQ79E6gEm6TJIv1MT5eTudVLcTkb+SD8QuK9T8M5hPOhnTAkrNdles2vy21T+Zu2Z2N+M1vddaDCSssTQXUGok/cFsknBEJMiM3v+s0YBB+bTYoum4ivHmzQfGfG7UonltoUjyc1u0ifSuj4z+37AwP97Ip93JLU+I/tyKIed4DVzzv61zdkmLmeU9s8BCrvqraHp+mJdmM94cWZI0YLgzr9mfpw53z95gCPDeGh93HN+XvKXP+Ewxh0L4GAndL++o/vYxbKNlihN4PJJ6+/Q4xBdjtWxjA26k5//lQK+c/N1m8s+l7Wj2f2rfRif4z1OeHWkH/uaGPD7eK/oOgembiekTS2rv5ZGod0/eDG7qNgZYz8+N/1jGu/hRJmvHr0VCAd3KdwXfvC3g41jFJpfeDpzF/gNN7oHSLJUvz3Grx0X/e0350VnE/wHDhGVzi/LrSe0tK3aLZLZrcmta3pPGtqMHezW1IcnMqdtPXtxrbLcb14fwyvOr/HnHN5gWg9/h4I1020ONWo9g4tz/3ieSMTEg0J2tTsi5l3IUbde3CVOjG5jekjF/li+oSpo2wgatjMZR19w/OG19WtKQgnTx3ntTWN5EqjqdKB6YnNEc/lERUPEX0u25ckNkgCBtDrRsUyjecrTruv/UBBBxIRPvPDU74U9INt4jgb/D3bwllaDjC5H0yvz9WT4tmVTWbMdmgl2+tycxzA/Ns0mw1D3qD9riFhjOPN6QbPv7AZTKKevJWVN7jJqdgvs7PP3Nq7ksmWfPR3SO7zPd1FZ+u9N2o7GjBPt0qSBqKYTlyCueQmh3ROhn93N6+vQocks/i+zdy3GaeP263ilusZuKJL64PLulBb7mU9wbdOTDkQefBAR0astetRbDb5gP58HVB+azivCAaZNNp3jTGLWiEMNV5mi19+2vm4T3YkZgqr8nzSqckn03HDD5Kz2Tms0nZyfxECGo4+4yWmaEUhuliF42ZfD7z3PadTpbyhne8NWjID/81Pl2s2usoV22YFvP1mV36N6vpnqYIiOirCav24kCbVT7FdJt8QmcaTbOhqcSzWk8oXd1JDvTJPIqQcWQn7vby086LZixTTf8OSAo36kyy/+em1zZkowedAp3mzjLE55FliFv707fgiM+NyaipAwo3SrtoMs9a+nBVk1VZapu4nNqebjHBDNqf5lvP2UXepr84ljg5HDClH0aOMBPOxCiadEZqpcyuidVrrP2RBNGcGe2mPgLm8UMp5DtwX49CAct94xQiu259DeZbRxjY/G+EV1T7gfu/HgmAWHToeAj9+BcbvEaY7cusXLPF5pXA4bY3OJ8q7AztBke6oxDMuqQvRG5dcgjIezmhg1PCzp91qm49K+ybsqeSkveeVuyrNPG23fj46weWt8qwbKLZ7Qw8nijN8HQXQ38WRnPbzOjtXA88t4pMOr/Sj1/y/wCow/083mwAAA=="/>
  <p:tag name="SMARTOPTIONSCODESIGNATURE" val="dMpNnHgSrqVjgpdK59hjhOXer0+MiB5s7T3MWaysLkjhgt0ooIww60rK/7pKji/1tU2UTbTmB4hhQ5vx+Q6aMxt45CC4lVna/1o1SAUBJpuh3v0iFGjJlEujioeuEFqHL0HcxZTDl43oJWwyybiE3cTjButBk0AXjt5eHfjxWvk+FWl+14M/gjKp/7N3BuliqQ8kIvD3LfpqRUKYanuwd5ISeHkoy+t3o1lUqpV+yby6MnIy2m5zr6AQxu0oY0Bd51XcMC6DvT9FfEdIOAXldpvcZZsFCkha3dxvmQCy7MNfZ881DAdztCCZJ1+9KkVsfkW0ASlzIZWl3eab5aeI8w==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0,80"/>
  <p:tag name="SMARTOPTIONSCODE" val="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/bov8xev8qb4AbD/jZNltsibFX2Thq/8xskv/o2TlJ7VelIW03RaZk0jbb5cMeXTR8GfT7Imlzf0RTx3795NHzfrBbW7Pgo/fjPP00X2rlisF+lyvZjkdVqdp8fTaVXPCF7amAnuQLvbB7eqi8uszdMpNW9T4rD0i+zda30//Szd3eGhfm2kpvOszqZEwSY9r+q0pUYt8Qz1lGbLPsofiDHY8Xm+vGjnhPq9EHXzHrPAt7PlrMzr79bZakWIAqWTeba8yGf+1wRkuS7LEIzMaXWZ13Uxy9NJVZXp2bJot878KX1W1Yu06XwwSs+OV6uU+rzjAHpTjmdCvDBmeP238WKADB7h5C1LytfzbJU3adb5m4aSXzmCy6dbBHH8OodCyGfykfTi4RfBEU9xnm51+hifNRZ+B8AAEDw0zcezGbhjgTll6Y637BJkTO89zyZ5ufWR4dhHH4FAsZfPwBvHdZ7xZPMvn0UhmnZbH300Svd2doYAGjDj7xYz5jdqe1NTwKaWXbq9qV63Nc3iVn92zQMqtW02nac5GDSdC4cO9zfAzsQDEQHYMoP+/d+4V28cuNc2/eSzoV7H/h+D46vzdl0v07Ze55Fuf0n/o7w0OtN/BnhMoZ9n9NLN4L0/f8km0b+siln6tGhWVZNvDUs0JGVoRn5X0TA3i9sQcW33kWHdqNX8xsFI8bAiioEPaaJalWkR46Ktip0MUvDLWV6PhPuO64smzYdJ1tbXN1Lkh6H3BrrG8/76zzzdt75azYiCz+pqAbJtbW1ZVXVHiHaHJS02w8OMi2eataQvtk7fTXNWcWn+7mZGA2WeVxcXENy6ruqtj55lRUkS3lbpmjH1rTZGMCY9SZD7/OT96v7Y4EG8LharsjgvZBZz8pmoT+6igStB/sJHtuuP3sdTYP+ryyiP0jPh7mxSepqkQxIDwxjuuPDYVs+Lpn2sxkj6OTKujfzp3G/lzMgbPWE24Pn7dJUt81J+3YhMAJQo2haXefhZxL3BMzBF5is4J0VWkhdMUHkMj5ucqFzn55+5CZIuPrp7RC5a02ZL8pLPicXZA2xW+RTzPOsDl+n2JtciFJlgPKqUuwLOP15BAwlI/jXqf+GJKdx50YxlwunfqN0CISC2rq8t11dEHt6Lyp/nbZNezXOiV83IODrW+arOGwQyRP9LmonZgGDYbjbTTlxYp7tupM1F3qa/2BjVGGOpWTuMKKj3JwKFDQ1+gnOm67qmgZfX9JFo77vSfySAsPCHRh+Vk+P+cD6YHj064KEx9T/cYGxootck8VGHwX/aeV1didGrL9YLotYLesEaga2PGNBHw66m6+x3havaG81A3wOo4+mZc//Z8B4e2AUi73SeX9akNOuqzdhd3/xWBO3xiYDgv8avFE66/Vn6cOd8wNU1D5NjAMAnBsCN43hZNQW/ojaN3DFjUr3UAhijJdfmhhGel1XWptcEkzTUjQNAmEwsEWHuM/Iw3iEUilupMX//5blwxFBIYB6E+Fvoy4dmetg5jHz8eLDjk4pSUJFXPvlkA/PjuYGh8IQiH2AwTIrv9VD5/o2zjqc/8ze/AxnsE+so3blh7HhuMX48wkCU+msRCTMjbYdDH/tkoiB1dcPsm2czEAgM9/q1oAUy+J7QetYn9tBsffV1ZRKP9xYj+VrfDMZhPxQfcOidgAVCSt4kiRtRUWX6Aaj403AbVOL8/PizTUrpm2P1GOnHx8vpvKrBQp+JYy0fjI8nTVWu21ieIPZsgP2kalvyeEPwL6rlbUHHpumbQnsD7A9BO+LndJ944qb7/GzM7C3HgOd9Z/Wbo/4Hof2+s/oeaN9KeXbFvIG/Kp7DzS/fcspd+DsWWt1kbjY1+HZeXMzbWwwfjzpbHQQ+8T+4NbwftqAo7j8UWv2SmxpsBnEjp8VTGcxmG7DbQHFNlJ18+cWGXJn/3ED0W+TQwqiVHWcbf8cTav4zMJbIxzcF4N2cdsMLEalbkQibRwYuDZ+si5JSlWkzMY6E//HAwgbUxddaMyJy5VgL6WZ/A4btOvaFXWWUD5xn//4RLSu6yVjXGm/2y6ktZZ4om/u8WOZ9agRto0r09nE4nhv402Kz9dG7dHDFDM9GWVReUVx1bStUIPhwA3hvqGg5ft2S99l8t2jnhNlHsWy8//jDoFGw737aTKnjtMyzGXB7txF/+76HwxA14rLV/1CzQAQ7WNXb+J4K4dB6Ep7IjJ7QIOv3A95ZatAJxDrRzd1J4+99Py2JhaFwW54xyti3WxB4+/0vTj/6fevfd0lKjH7yv8uP0l8yUo3AL+iSK7s2cdVAU/msoPxIqCcjKoSSDYFsmGzD9m5kIm1+opB8REH5hy+ydj7+olhu8bhUpEf08TuF2BBrFdGsw4CYgasZ2PeK73dZOv2FvzD9XeNfDjP8BnGOjr3YIHIT0pxvP5DHsRhtEp3WhFGGus5/0bqou2l9PLJa1kP18aDiFDGKsgav3bkw9XSJBZwZDXtoeTeafhygqQ3/72azmRlbE2/7DXMTng0zrcIKuNSdYaEohcwDqhc963Gb4NrrZfwqX5B7sLUzSndpJbIuFsy10RVn88B1tWJwWy43z1DfNw6V37Am2ZEcuk4+fo+eX68nQnF0HoW1EZ9Njkh01c5/ZN5uSI1+gPnvYDPQjXDXrQGxrVfqvb/riufmgKeL+fFspoTmyb+ZRb6eNEQyVF2yDWvUQT0jvE2abrZezjKXNB/QNldzCiE6nmGXJ5jtb1RA7697BNXnWdMacr+fm9T96LxYZmV5e608qPLbOhrzfeCy4+uq5rXVktbm0+rcrNdQAJE1U/IXoYcp7KBwZ3KNZcmiTh9PjyiAfnx3eiSB6HstYetCZIMVJfXUgMKT65/Ma/okK59XU15s2npOGD3muT9SrG7huGloRBC3KFWeX1Bfsj4uX+2OJCckf+3d3s8xri4DQf6AmHCxyur8TSUL4Xv4MMYpv+RGr/WGGfroZVY3efMRLwpfkHAuqXVO68N1fv7ZRzwcXoX/6O4Rm2mdwXaetW75HC/3Qa9grDDrAP0119V1Qnkmz5ZFC4/bIbXlfhXE+NebJ9I5/P3v3sfHCZioa5nIk/e+H5RzH4afdRyCEYfC8Z+lwPjN9YpXuL8opnXVVOft+Mvz82JKK68U74+/aCoGiFbjRVN9XlfrFfxpD4JoQQKx2/nCLtd+htVS+nJY2bGywZtftUXZjD/P2xfZIvfwvAMgHme8vz5l1JVeF/j9rM0XbFMcxp/bz2/wFDwAv6u4Fl/fNdi4Uo/nhvfxBG7xLrvFn3mjNAu7w06w/9yiPzyeAkv9zm72YcwzqaqSEoHLV6Qhs0YWv4YNTOy5kXbmueWY8FgBeU/ZOF638sFGTo890pt9/8Zug5boWpQbqRXi4vLr9v/trIE7+awmydvYPcUjFF603PMbmquv2d8L7ecj9W+GZDr2vMd04gmdZvJgZYJvs4rqP31WHQp/h55bLEGYx8ZzX4cXn9V5Tjph8aFTo2vOP4tTExiy/69NjVuFArVgBr4mwd9vdv+/rmkse70E/X4WmcufH+n7PRgCzw+NrW7ZbDCIiz3vQSwwc2es7zEreL6g4GCelWMFQVHJl5OfJj55P3G+BRluaHLD17ci4C0INzhc5wfdNOYNmG5cAmKvqWh+MiuLDeG4eQbU1M/8TMcoihdPzmyokD8w7eXQvEluvnaO6gYMNLVgU+bMjg2SCLTkU/BHW+cUKtI68QprxZOqbavFDcw/kCkIKHrT9A/ACMi/ObmGh4b3RfaW3PB17ZYFMlrEUThmvJQhsAOmLA6lVVZZUTc3CEsk2R7hmtvEFbcQKWFQH3434Xe7yEJe9emYdrj6phy+ebqrwkitpGHszR/9zM/cDAtPD9Yn4UffzouLeUtE7vXwSfiRNLyFhr4F2fHcXkz9Z9Oylv98fY29UQ9yblkQ/zoKSoD8cFl8KJEMtxcZnCDdHaoT4tlRj4tHKSVO7tzC0NyoRG618Os/RLg8m87TrTBFH+AMMwhVMzDsD6cnWICT78eTDrnQ9dhHLSJvkUYqgdue58j5VOKK++ffnLwFqyFKuY6uA263kC0835wcbm7QW1A2mN+YAbMQbq1nbpT83/Vm0cfj8rexb2+3ckKWGYx+8uUXp++m+YpNbHT9amD2kdx8Xl1c5PX4tK6reuujZ1mBtRRyNwrKVBc0jh/kqU1uKlmLJS1OLKd5yu5Jk0Nq6CUx6OOPRsBh0IwNj/sD12mOVytajcFKDRSW8ThoJB+eug+5yltn1GX4lrJTN2fsu0a7v2CHdPQA2+jyiq4V99tsUHZv8sWqxDCGF3c3o7Wd7sbcm954XEedZVXFCkn4jR0d0cJ+fPjf9ID24n7W+yycEN88Xa9K8pFb5+CyDMTbMy66zuNhJ590RmJGGNoA292g2hjMOm9Q/91p9NdOjgb5Ec8NNqWbRO8YlVsk07ntJsebcf1elDv958Zk/C2sI033SxOXbZhl/wlHXLoF87hhfQ/2vXHEeHwgtPR/Tvqlj0TIYWh1C8hgmchwolJ/C+OLJ0AWHtFnHU+HXCTvA3GHboHq5hDdfyIY3EAtweqGRhbTm7EgFvtqNWODQ8aofZU3sL5N3rZkZJqb3/fe4r5f65vB0OyHsjQ79E6gEm6TJIv1MT5eTudVLcTkb+SD8QuK9T8M5hPOhnTAkrNdles2vy21T+Zu2Z2N+M1vddaDCSssTQXUGok/cFsknBEJMiM3v+s0YBB+bTYoum4ivHmzQfGfG7UonltoUjyc1u0ifSuj4z+37AwP97Ip93JLU+I/tyKIed4DVzzv61zdkmLmeU9s8BCrvqraHp+mJdmM94cWZI0YLgzr9mfpw53z95gCPDeGh93HN+XvKXP+Ewxh0L4GAndL++o/vYxbKNlihN4PJJ6+/Q4xBdjtWxjA26k5//lQK+c/N1m8s+l7Wj2f2rfRif4z1OeHWkH/uaGPD7eK/oOgembiekTS2rv5ZGod0/eDG7qNgZYz8+N/1jGu/hRJmvHr0VCAd3KdwXfvC3g41jFJpfeDpzF/gNN7oHSLJUvz3Grx0X/e0350VnE/wHDhGVzi/LrSe0tK3aLZLZrcmta3pPGtqMHezW1IcnMqdtPXtxrbLcb14fwyvOr/HnHN5gWg9/h4I1020ONWo9g4tz/3ieSMTEg0J2tTsi5l3IUbde3CVOjG5jekjF/li+oSpo2wgatjMZR19w/OG19WtKQgnTx3ntTWN5EqjqdKB6YnNEc/lERUPEX0u25ckNkgCBtDrRsUyjecrTruv/UBBBxIRPvPDU74U9INt4jgb/D3bwllaDjC5H0yvz9WT4tmVTWbMdmgl2+tycxzA/Ns0mw1D3qD9riFhjOPN6QbPv7AZTKKevJWVN7jJqdgvs7PP3Nq7ksmWfPR3SO7zPd1FZ+u9N2o7GjBPt0qSBqKYTlyCueQmh3ROhn93N6+vQocks/i+zdy3GaeP263ilusZuKJL64PLulBb7mU9wbdOTDkQefBAR0astetRbDb5gP58HVB+azivCAaZNNp3jTGLWiEMNV5mi19+2vm4T3YkZgqr8nzSqckn03HDD5Kz2Tms0nZyfxECGo4+4yWmaEUhuliF42ZfD7z3PadTpbyhne8NWjID/81Pl2s2usoV22YFvP1mV36N6vpnqYIiOirCav24kCbVT7FdJt8QmcaTbOhqcSzWk8oXd1JDvTJPIqQcWQn7vby086LZixTTf8OSAo36kyy/+em1zZkowedAp3mzjLE55FliFv707fgiM+NyaipAwo3SrtoMs9a+nBVk1VZapu4nNqebjHBDNqf5lvP2UXepr84ljg5HDClH0aOMBPOxCiadEZqpcyuidVrrP2RBNGcGe2mPgLm8UMp5DtwX49CAct94xQiu259DeZbRxjY/G+EV1T7gfu/HgmAWHToeAj9+BcbvEaY7cusXLPF5pXA4bY3OJ8q7AztBke6oxDMuqQvRG5dcgjIezmhg1PCzp91qm49K+ybsqeSkveeVuyrNPG23fj46weWt8qwbKLZ7Qw8nijN8HQXQ38WRnPbzOjtXA88t4pMOr/Sj1/y/wCow/083mwAAA=="/>
  <p:tag name="SMARTOPTIONSCODESIGNATURE" val="dMpNnHgSrqVjgpdK59hjhOXer0+MiB5s7T3MWaysLkjhgt0ooIww60rK/7pKji/1tU2UTbTmB4hhQ5vx+Q6aMxt45CC4lVna/1o1SAUBJpuh3v0iFGjJlEujioeuEFqHL0HcxZTDl43oJWwyybiE3cTjButBk0AXjt5eHfjxWvk+FWl+14M/gjKp/7N3BuliqQ8kIvD3LfpqRUKYanuwd5ISeHkoy+t3o1lUqpV+yby6MnIy2m5zr6AQxu0oY0Bd51XcMC6DvT9FfEdIOAXldpvcZZsFCkha3dxvmQCy7MNfZ881DAdztCCZJ1+9KkVsfkW0ASlzIZWl3eab5aeI8w==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Relative,Relative,Absolute,Absolu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Relative,Relative,Absolute,Absolu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Relative,Relative,Absolute,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Relative,Relative,Absolute,Absolu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0,80"/>
  <p:tag name="SMARTOPTIONSCODE" val="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/bov8xev8qb4AbD/jZNltsibFX2Thq/8xskv/o2TlJ7VelIW03RaZk0jbb5cMeXTR8GfT7Imlzf0RTx3795NHzfrBbW7Pgo/fjPP00X2rlisF+lyvZjkdVqdp8fTaVXPCF7amAnuQLvbB7eqi8uszdMpNW9T4rD0i+zda30//Szd3eGhfm2kpvOszqZEwSY9r+q0pUYt8Qz1lGbLPsofiDHY8Xm+vGjnhPq9EHXzHrPAt7PlrMzr79bZakWIAqWTeba8yGf+1wRkuS7LEIzMaXWZ13Uxy9NJVZXp2bJot878KX1W1Yu06XwwSs+OV6uU+rzjAHpTjmdCvDBmeP238WKADB7h5C1LytfzbJU3adb5m4aSXzmCy6dbBHH8OodCyGfykfTi4RfBEU9xnm51+hifNRZ+B8AAEDw0zcezGbhjgTll6Y637BJkTO89zyZ5ufWR4dhHH4FAsZfPwBvHdZ7xZPMvn0UhmnZbH300Svd2doYAGjDj7xYz5jdqe1NTwKaWXbq9qV63Nc3iVn92zQMqtW02nac5GDSdC4cO9zfAzsQDEQHYMoP+/d+4V28cuNc2/eSzoV7H/h+D46vzdl0v07Ze55Fuf0n/o7w0OtN/BnhMoZ9n9NLN4L0/f8km0b+siln6tGhWVZNvDUs0JGVoRn5X0TA3i9sQcW33kWHdqNX8xsFI8bAiioEPaaJalWkR46Ktip0MUvDLWV6PhPuO64smzYdJ1tbXN1Lkh6H3BrrG8/76zzzdt75azYiCz+pqAbJtbW1ZVXVHiHaHJS02w8OMi2eataQvtk7fTXNWcWn+7mZGA2WeVxcXENy6ruqtj55lRUkS3lbpmjH1rTZGMCY9SZD7/OT96v7Y4EG8LharsjgvZBZz8pmoT+6igStB/sJHtuuP3sdTYP+ryyiP0jPh7mxSepqkQxIDwxjuuPDYVs+Lpn2sxkj6OTKujfzp3G/lzMgbPWE24Pn7dJUt81J+3YhMAJQo2haXefhZxL3BMzBF5is4J0VWkhdMUHkMj5ucqFzn55+5CZIuPrp7RC5a02ZL8pLPicXZA2xW+RTzPOsDl+n2JtciFJlgPKqUuwLOP15BAwlI/jXqf+GJKdx50YxlwunfqN0CISC2rq8t11dEHt6Lyp/nbZNezXOiV83IODrW+arOGwQyRP9LmonZgGDYbjbTTlxYp7tupM1F3qa/2BjVGGOpWTuMKKj3JwKFDQ1+gnOm67qmgZfX9JFo77vSfySAsPCHRh+Vk+P+cD6YHj064KEx9T/cYGxootck8VGHwX/aeV1didGrL9YLotYLesEaga2PGNBHw66m6+x3havaG81A3wOo4+mZc//Z8B4e2AUi73SeX9akNOuqzdhd3/xWBO3xiYDgv8avFE66/Vn6cOd8wNU1D5NjAMAnBsCN43hZNQW/ojaN3DFjUr3UAhijJdfmhhGel1XWptcEkzTUjQNAmEwsEWHuM/Iw3iEUilupMX//5blwxFBIYB6E+Fvoy4dmetg5jHz8eLDjk4pSUJFXPvlkA/PjuYGh8IQiH2AwTIrv9VD5/o2zjqc/8ze/AxnsE+so3blh7HhuMX48wkCU+msRCTMjbYdDH/tkoiB1dcPsm2czEAgM9/q1oAUy+J7QetYn9tBsffV1ZRKP9xYj+VrfDMZhPxQfcOidgAVCSt4kiRtRUWX6Aaj403AbVOL8/PizTUrpm2P1GOnHx8vpvKrBQp+JYy0fjI8nTVWu21ieIPZsgP2kalvyeEPwL6rlbUHHpumbQnsD7A9BO+LndJ944qb7/GzM7C3HgOd9Z/Wbo/4Hof2+s/oeaN9KeXbFvIG/Kp7DzS/fcspd+DsWWt1kbjY1+HZeXMzbWwwfjzpbHQQ+8T+4NbwftqAo7j8UWv2SmxpsBnEjp8VTGcxmG7DbQHFNlJ18+cWGXJn/3ED0W+TQwqiVHWcbf8cTav4zMJbIxzcF4N2cdsMLEalbkQibRwYuDZ+si5JSlWkzMY6E//HAwgbUxddaMyJy5VgL6WZ/A4btOvaFXWWUD5xn//4RLSu6yVjXGm/2y6ktZZ4om/u8WOZ9agRto0r09nE4nhv402Kz9dG7dHDFDM9GWVReUVx1bStUIPhwA3hvqGg5ft2S99l8t2jnhNlHsWy8//jDoFGw737aTKnjtMyzGXB7txF/+76HwxA14rLV/1CzQAQ7WNXb+J4K4dB6Ep7IjJ7QIOv3A95ZatAJxDrRzd1J4+99Py2JhaFwW54xyti3WxB4+/0vTj/6fevfd0lKjH7yv8uP0l8yUo3AL+iSK7s2cdVAU/msoPxIqCcjKoSSDYFsmGzD9m5kIm1+opB8REH5hy+ydj7+olhu8bhUpEf08TuF2BBrFdGsw4CYgasZ2PeK73dZOv2FvzD9XeNfDjP8BnGOjr3YIHIT0pxvP5DHsRhtEp3WhFGGus5/0bqou2l9PLJa1kP18aDiFDGKsgav3bkw9XSJBZwZDXtoeTeafhygqQ3/72azmRlbE2/7DXMTng0zrcIKuNSdYaEohcwDqhc963Gb4NrrZfwqX5B7sLUzSndpJbIuFsy10RVn88B1tWJwWy43z1DfNw6V37Am2ZEcuk4+fo+eX68nQnF0HoW1EZ9Njkh01c5/ZN5uSI1+gPnvYDPQjXDXrQGxrVfqvb/riufmgKeL+fFspoTmyb+ZRb6eNEQyVF2yDWvUQT0jvE2abrZezjKXNB/QNldzCiE6nmGXJ5jtb1RA7697BNXnWdMacr+fm9T96LxYZmV5e608qPLbOhrzfeCy4+uq5rXVktbm0+rcrNdQAJE1U/IXoYcp7KBwZ3KNZcmiTh9PjyiAfnx3eiSB6HstYetCZIMVJfXUgMKT65/Ma/okK59XU15s2npOGD3muT9SrG7huGloRBC3KFWeX1Bfsj4uX+2OJCckf+3d3s8xri4DQf6AmHCxyur8TSUL4Xv4MMYpv+RGr/WGGfroZVY3efMRLwpfkHAuqXVO68N1fv7ZRzwcXoX/6O4Rm2mdwXaetW75HC/3Qa9grDDrAP0119V1Qnkmz5ZFC4/bIbXlfhXE+NebJ9I5/P3v3sfHCZioa5nIk/e+H5RzH4afdRyCEYfC8Z+lwPjN9YpXuL8opnXVVOft+Mvz82JKK68U74+/aCoGiFbjRVN9XlfrFfxpD4JoQQKx2/nCLtd+htVS+nJY2bGywZtftUXZjD/P2xfZIvfwvAMgHme8vz5l1JVeF/j9rM0XbFMcxp/bz2/wFDwAv6u4Fl/fNdi4Uo/nhvfxBG7xLrvFn3mjNAu7w06w/9yiPzyeAkv9zm72YcwzqaqSEoHLV6Qhs0YWv4YNTOy5kXbmueWY8FgBeU/ZOF638sFGTo890pt9/8Zug5boWpQbqRXi4vLr9v/trIE7+awmydvYPcUjFF603PMbmquv2d8L7ecj9W+GZDr2vMd04gmdZvJgZYJvs4rqP31WHQp/h55bLEGYx8ZzX4cXn9V5Tjph8aFTo2vOP4tTExiy/69NjVuFArVgBr4mwd9vdv+/rmkse70E/X4WmcufH+n7PRgCzw+NrW7ZbDCIiz3vQSwwc2es7zEreL6g4GCelWMFQVHJl5OfJj55P3G+BRluaHLD17ci4C0INzhc5wfdNOYNmG5cAmKvqWh+MiuLDeG4eQbU1M/8TMcoihdPzmyokD8w7eXQvEluvnaO6gYMNLVgU+bMjg2SCLTkU/BHW+cUKtI68QprxZOqbavFDcw/kCkIKHrT9A/ACMi/ObmGh4b3RfaW3PB17ZYFMlrEUThmvJQhsAOmLA6lVVZZUTc3CEsk2R7hmtvEFbcQKWFQH3434Xe7yEJe9emYdrj6phy+ebqrwkitpGHszR/9zM/cDAtPD9Yn4UffzouLeUtE7vXwSfiRNLyFhr4F2fHcXkz9Z9Oylv98fY29UQ9yblkQ/zoKSoD8cFl8KJEMtxcZnCDdHaoT4tlRj4tHKSVO7tzC0NyoRG618Os/RLg8m87TrTBFH+AMMwhVMzDsD6cnWICT78eTDrnQ9dhHLSJvkUYqgdue58j5VOKK++ffnLwFqyFKuY6uA263kC0835wcbm7QW1A2mN+YAbMQbq1nbpT83/Vm0cfj8rexb2+3ckKWGYx+8uUXp++m+YpNbHT9amD2kdx8Xl1c5PX4tK6reuujZ1mBtRRyNwrKVBc0jh/kqU1uKlmLJS1OLKd5yu5Jk0Nq6CUx6OOPRsBh0IwNj/sD12mOVytajcFKDRSW8ThoJB+eug+5yltn1GX4lrJTN2fsu0a7v2CHdPQA2+jyiq4V99tsUHZv8sWqxDCGF3c3o7Wd7sbcm954XEedZVXFCkn4jR0d0cJ+fPjf9ID24n7W+yycEN88Xa9K8pFb5+CyDMTbMy66zuNhJ590RmJGGNoA292g2hjMOm9Q/91p9NdOjgb5Ec8NNqWbRO8YlVsk07ntJsebcf1elDv958Zk/C2sI033SxOXbZhl/wlHXLoF87hhfQ/2vXHEeHwgtPR/Tvqlj0TIYWh1C8hgmchwolJ/C+OLJ0AWHtFnHU+HXCTvA3GHboHq5hDdfyIY3EAtweqGRhbTm7EgFvtqNWODQ8aofZU3sL5N3rZkZJqb3/fe4r5f65vB0OyHsjQ79E6gEm6TJIv1MT5eTudVLcTkb+SD8QuK9T8M5hPOhnTAkrNdles2vy21T+Zu2Z2N+M1vddaDCSssTQXUGok/cFsknBEJMiM3v+s0YBB+bTYoum4ivHmzQfGfG7UonltoUjyc1u0ifSuj4z+37AwP97Ip93JLU+I/tyKIed4DVzzv61zdkmLmeU9s8BCrvqraHp+mJdmM94cWZI0YLgzr9mfpw53z95gCPDeGh93HN+XvKXP+Ewxh0L4GAndL++o/vYxbKNlihN4PJJ6+/Q4xBdjtWxjA26k5//lQK+c/N1m8s+l7Wj2f2rfRif4z1OeHWkH/uaGPD7eK/oOgembiekTS2rv5ZGod0/eDG7qNgZYz8+N/1jGu/hRJmvHr0VCAd3KdwXfvC3g41jFJpfeDpzF/gNN7oHSLJUvz3Grx0X/e0350VnE/wHDhGVzi/LrSe0tK3aLZLZrcmta3pPGtqMHezW1IcnMqdtPXtxrbLcb14fwyvOr/HnHN5gWg9/h4I1020ONWo9g4tz/3ieSMTEg0J2tTsi5l3IUbde3CVOjG5jekjF/li+oSpo2wgatjMZR19w/OG19WtKQgnTx3ntTWN5EqjqdKB6YnNEc/lERUPEX0u25ckNkgCBtDrRsUyjecrTruv/UBBBxIRPvPDU74U9INt4jgb/D3bwllaDjC5H0yvz9WT4tmVTWbMdmgl2+tycxzA/Ns0mw1D3qD9riFhjOPN6QbPv7AZTKKevJWVN7jJqdgvs7PP3Nq7ksmWfPR3SO7zPd1FZ+u9N2o7GjBPt0qSBqKYTlyCueQmh3ROhn93N6+vQocks/i+zdy3GaeP263ilusZuKJL64PLulBb7mU9wbdOTDkQefBAR0astetRbDb5gP58HVB+azivCAaZNNp3jTGLWiEMNV5mi19+2vm4T3YkZgqr8nzSqckn03HDD5Kz2Tms0nZyfxECGo4+4yWmaEUhuliF42ZfD7z3PadTpbyhne8NWjID/81Pl2s2usoV22YFvP1mV36N6vpnqYIiOirCav24kCbVT7FdJt8QmcaTbOhqcSzWk8oXd1JDvTJPIqQcWQn7vby086LZixTTf8OSAo36kyy/+em1zZkowedAp3mzjLE55FliFv707fgiM+NyaipAwo3SrtoMs9a+nBVk1VZapu4nNqebjHBDNqf5lvP2UXepr84ljg5HDClH0aOMBPOxCiadEZqpcyuidVrrP2RBNGcGe2mPgLm8UMp5DtwX49CAct94xQiu259DeZbRxjY/G+EV1T7gfu/HgmAWHToeAj9+BcbvEaY7cusXLPF5pXA4bY3OJ8q7AztBke6oxDMuqQvRG5dcgjIezmhg1PCzp91qm49K+ybsqeSkveeVuyrNPG23fj46weWt8qwbKLZ7Qw8nijN8HQXQ38WRnPbzOjtXA88t4pMOr/Sj1/y/wCow/083mwAAA=="/>
  <p:tag name="SMARTOPTIONSCODESIGNATURE" val="dMpNnHgSrqVjgpdK59hjhOXer0+MiB5s7T3MWaysLkjhgt0ooIww60rK/7pKji/1tU2UTbTmB4hhQ5vx+Q6aMxt45CC4lVna/1o1SAUBJpuh3v0iFGjJlEujioeuEFqHL0HcxZTDl43oJWwyybiE3cTjButBk0AXjt5eHfjxWvk+FWl+14M/gjKp/7N3BuliqQ8kIvD3LfpqRUKYanuwd5ISeHkoy+t3o1lUqpV+yby6MnIy2m5zr6AQxu0oY0Bd51XcMC6DvT9FfEdIOAXldpvcZZsFCkha3dxvmQCy7MNfZ881DAdztCCZJ1+9KkVsfkW0ASlzIZWl3eab5aeI8w=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0,80"/>
  <p:tag name="SMARTOPTIONSCODE" val="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/bov8xev8qb4AbD/jZNltsibFX2Thq/8xskv/o2TlJ7VelIW03RaZk0jbb5cMeXTR8GfT7Imlzf0RTx3795NHzfrBbW7Pgo/fjPP00X2rlisF+lyvZjkdVqdp8fTaVXPCF7amAnuQLvbB7eqi8uszdMpNW9T4rD0i+zda30//Szd3eGhfm2kpvOszqZEwSY9r+q0pUYt8Qz1lGbLPsofiDHY8Xm+vGjnhPq9EHXzHrPAt7PlrMzr79bZakWIAqWTeba8yGf+1wRkuS7LEIzMaXWZ13Uxy9NJVZXp2bJot878KX1W1Yu06XwwSs+OV6uU+rzjAHpTjmdCvDBmeP238WKADB7h5C1LytfzbJU3adb5m4aSXzmCy6dbBHH8OodCyGfykfTi4RfBEU9xnm51+hifNRZ+B8AAEDw0zcezGbhjgTll6Y637BJkTO89zyZ5ufWR4dhHH4FAsZfPwBvHdZ7xZPMvn0UhmnZbH300Svd2doYAGjDj7xYz5jdqe1NTwKaWXbq9qV63Nc3iVn92zQMqtW02nac5GDSdC4cO9zfAzsQDEQHYMoP+/d+4V28cuNc2/eSzoV7H/h+D46vzdl0v07Ze55Fuf0n/o7w0OtN/BnhMoZ9n9NLN4L0/f8km0b+siln6tGhWVZNvDUs0JGVoRn5X0TA3i9sQcW33kWHdqNX8xsFI8bAiioEPaaJalWkR46Ktip0MUvDLWV6PhPuO64smzYdJ1tbXN1Lkh6H3BrrG8/76zzzdt75azYiCz+pqAbJtbW1ZVXVHiHaHJS02w8OMi2eataQvtk7fTXNWcWn+7mZGA2WeVxcXENy6ruqtj55lRUkS3lbpmjH1rTZGMCY9SZD7/OT96v7Y4EG8LharsjgvZBZz8pmoT+6igStB/sJHtuuP3sdTYP+ryyiP0jPh7mxSepqkQxIDwxjuuPDYVs+Lpn2sxkj6OTKujfzp3G/lzMgbPWE24Pn7dJUt81J+3YhMAJQo2haXefhZxL3BMzBF5is4J0VWkhdMUHkMj5ucqFzn55+5CZIuPrp7RC5a02ZL8pLPicXZA2xW+RTzPOsDl+n2JtciFJlgPKqUuwLOP15BAwlI/jXqf+GJKdx50YxlwunfqN0CISC2rq8t11dEHt6Lyp/nbZNezXOiV83IODrW+arOGwQyRP9LmonZgGDYbjbTTlxYp7tupM1F3qa/2BjVGGOpWTuMKKj3JwKFDQ1+gnOm67qmgZfX9JFo77vSfySAsPCHRh+Vk+P+cD6YHj064KEx9T/cYGxootck8VGHwX/aeV1didGrL9YLotYLesEaga2PGNBHw66m6+x3havaG81A3wOo4+mZc//Z8B4e2AUi73SeX9akNOuqzdhd3/xWBO3xiYDgv8avFE66/Vn6cOd8wNU1D5NjAMAnBsCN43hZNQW/ojaN3DFjUr3UAhijJdfmhhGel1XWptcEkzTUjQNAmEwsEWHuM/Iw3iEUilupMX//5blwxFBIYB6E+Fvoy4dmetg5jHz8eLDjk4pSUJFXPvlkA/PjuYGh8IQiH2AwTIrv9VD5/o2zjqc/8ze/AxnsE+so3blh7HhuMX48wkCU+msRCTMjbYdDH/tkoiB1dcPsm2czEAgM9/q1oAUy+J7QetYn9tBsffV1ZRKP9xYj+VrfDMZhPxQfcOidgAVCSt4kiRtRUWX6Aaj403AbVOL8/PizTUrpm2P1GOnHx8vpvKrBQp+JYy0fjI8nTVWu21ieIPZsgP2kalvyeEPwL6rlbUHHpumbQnsD7A9BO+LndJ944qb7/GzM7C3HgOd9Z/Wbo/4Hof2+s/oeaN9KeXbFvIG/Kp7DzS/fcspd+DsWWt1kbjY1+HZeXMzbWwwfjzpbHQQ+8T+4NbwftqAo7j8UWv2SmxpsBnEjp8VTGcxmG7DbQHFNlJ18+cWGXJn/3ED0W+TQwqiVHWcbf8cTav4zMJbIxzcF4N2cdsMLEalbkQibRwYuDZ+si5JSlWkzMY6E//HAwgbUxddaMyJy5VgL6WZ/A4btOvaFXWWUD5xn//4RLSu6yVjXGm/2y6ktZZ4om/u8WOZ9agRto0r09nE4nhv402Kz9dG7dHDFDM9GWVReUVx1bStUIPhwA3hvqGg5ft2S99l8t2jnhNlHsWy8//jDoFGw737aTKnjtMyzGXB7txF/+76HwxA14rLV/1CzQAQ7WNXb+J4K4dB6Ep7IjJ7QIOv3A95ZatAJxDrRzd1J4+99Py2JhaFwW54xyti3WxB4+/0vTj/6fevfd0lKjH7yv8uP0l8yUo3AL+iSK7s2cdVAU/msoPxIqCcjKoSSDYFsmGzD9m5kIm1+opB8REH5hy+ydj7+olhu8bhUpEf08TuF2BBrFdGsw4CYgasZ2PeK73dZOv2FvzD9XeNfDjP8BnGOjr3YIHIT0pxvP5DHsRhtEp3WhFGGus5/0bqou2l9PLJa1kP18aDiFDGKsgav3bkw9XSJBZwZDXtoeTeafhygqQ3/72azmRlbE2/7DXMTng0zrcIKuNSdYaEohcwDqhc963Gb4NrrZfwqX5B7sLUzSndpJbIuFsy10RVn88B1tWJwWy43z1DfNw6V37Am2ZEcuk4+fo+eX68nQnF0HoW1EZ9Njkh01c5/ZN5uSI1+gPnvYDPQjXDXrQGxrVfqvb/riufmgKeL+fFspoTmyb+ZRb6eNEQyVF2yDWvUQT0jvE2abrZezjKXNB/QNldzCiE6nmGXJ5jtb1RA7697BNXnWdMacr+fm9T96LxYZmV5e608qPLbOhrzfeCy4+uq5rXVktbm0+rcrNdQAJE1U/IXoYcp7KBwZ3KNZcmiTh9PjyiAfnx3eiSB6HstYetCZIMVJfXUgMKT65/Ma/okK59XU15s2npOGD3muT9SrG7huGloRBC3KFWeX1Bfsj4uX+2OJCckf+3d3s8xri4DQf6AmHCxyur8TSUL4Xv4MMYpv+RGr/WGGfroZVY3efMRLwpfkHAuqXVO68N1fv7ZRzwcXoX/6O4Rm2mdwXaetW75HC/3Qa9grDDrAP0119V1Qnkmz5ZFC4/bIbXlfhXE+NebJ9I5/P3v3sfHCZioa5nIk/e+H5RzH4afdRyCEYfC8Z+lwPjN9YpXuL8opnXVVOft+Mvz82JKK68U74+/aCoGiFbjRVN9XlfrFfxpD4JoQQKx2/nCLtd+htVS+nJY2bGywZtftUXZjD/P2xfZIvfwvAMgHme8vz5l1JVeF/j9rM0XbFMcxp/bz2/wFDwAv6u4Fl/fNdi4Uo/nhvfxBG7xLrvFn3mjNAu7w06w/9yiPzyeAkv9zm72YcwzqaqSEoHLV6Qhs0YWv4YNTOy5kXbmueWY8FgBeU/ZOF638sFGTo890pt9/8Zug5boWpQbqRXi4vLr9v/trIE7+awmydvYPcUjFF603PMbmquv2d8L7ecj9W+GZDr2vMd04gmdZvJgZYJvs4rqP31WHQp/h55bLEGYx8ZzX4cXn9V5Tjph8aFTo2vOP4tTExiy/69NjVuFArVgBr4mwd9vdv+/rmkse70E/X4WmcufH+n7PRgCzw+NrW7ZbDCIiz3vQSwwc2es7zEreL6g4GCelWMFQVHJl5OfJj55P3G+BRluaHLD17ci4C0INzhc5wfdNOYNmG5cAmKvqWh+MiuLDeG4eQbU1M/8TMcoihdPzmyokD8w7eXQvEluvnaO6gYMNLVgU+bMjg2SCLTkU/BHW+cUKtI68QprxZOqbavFDcw/kCkIKHrT9A/ACMi/ObmGh4b3RfaW3PB17ZYFMlrEUThmvJQhsAOmLA6lVVZZUTc3CEsk2R7hmtvEFbcQKWFQH3434Xe7yEJe9emYdrj6phy+ebqrwkitpGHszR/9zM/cDAtPD9Yn4UffzouLeUtE7vXwSfiRNLyFhr4F2fHcXkz9Z9Oylv98fY29UQ9yblkQ/zoKSoD8cFl8KJEMtxcZnCDdHaoT4tlRj4tHKSVO7tzC0NyoRG618Os/RLg8m87TrTBFH+AMMwhVMzDsD6cnWICT78eTDrnQ9dhHLSJvkUYqgdue58j5VOKK++ffnLwFqyFKuY6uA263kC0835wcbm7QW1A2mN+YAbMQbq1nbpT83/Vm0cfj8rexb2+3ckKWGYx+8uUXp++m+YpNbHT9amD2kdx8Xl1c5PX4tK6reuujZ1mBtRRyNwrKVBc0jh/kqU1uKlmLJS1OLKd5yu5Jk0Nq6CUx6OOPRsBh0IwNj/sD12mOVytajcFKDRSW8ThoJB+eug+5yltn1GX4lrJTN2fsu0a7v2CHdPQA2+jyiq4V99tsUHZv8sWqxDCGF3c3o7Wd7sbcm954XEedZVXFCkn4jR0d0cJ+fPjf9ID24n7W+yycEN88Xa9K8pFb5+CyDMTbMy66zuNhJ590RmJGGNoA292g2hjMOm9Q/91p9NdOjgb5Ec8NNqWbRO8YlVsk07ntJsebcf1elDv958Zk/C2sI033SxOXbZhl/wlHXLoF87hhfQ/2vXHEeHwgtPR/Tvqlj0TIYWh1C8hgmchwolJ/C+OLJ0AWHtFnHU+HXCTvA3GHboHq5hDdfyIY3EAtweqGRhbTm7EgFvtqNWODQ8aofZU3sL5N3rZkZJqb3/fe4r5f65vB0OyHsjQ79E6gEm6TJIv1MT5eTudVLcTkb+SD8QuK9T8M5hPOhnTAkrNdles2vy21T+Zu2Z2N+M1vddaDCSssTQXUGok/cFsknBEJMiM3v+s0YBB+bTYoum4ivHmzQfGfG7UonltoUjyc1u0ifSuj4z+37AwP97Ip93JLU+I/tyKIed4DVzzv61zdkmLmeU9s8BCrvqraHp+mJdmM94cWZI0YLgzr9mfpw53z95gCPDeGh93HN+XvKXP+Ewxh0L4GAndL++o/vYxbKNlihN4PJJ6+/Q4xBdjtWxjA26k5//lQK+c/N1m8s+l7Wj2f2rfRif4z1OeHWkH/uaGPD7eK/oOgembiekTS2rv5ZGod0/eDG7qNgZYz8+N/1jGu/hRJmvHr0VCAd3KdwXfvC3g41jFJpfeDpzF/gNN7oHSLJUvz3Grx0X/e0350VnE/wHDhGVzi/LrSe0tK3aLZLZrcmta3pPGtqMHezW1IcnMqdtPXtxrbLcb14fwyvOr/HnHN5gWg9/h4I1020ONWo9g4tz/3ieSMTEg0J2tTsi5l3IUbde3CVOjG5jekjF/li+oSpo2wgatjMZR19w/OG19WtKQgnTx3ntTWN5EqjqdKB6YnNEc/lERUPEX0u25ckNkgCBtDrRsUyjecrTruv/UBBBxIRPvPDU74U9INt4jgb/D3bwllaDjC5H0yvz9WT4tmVTWbMdmgl2+tycxzA/Ns0mw1D3qD9riFhjOPN6QbPv7AZTKKevJWVN7jJqdgvs7PP3Nq7ksmWfPR3SO7zPd1FZ+u9N2o7GjBPt0qSBqKYTlyCueQmh3ROhn93N6+vQocks/i+zdy3GaeP263ilusZuKJL64PLulBb7mU9wbdOTDkQefBAR0astetRbDb5gP58HVB+azivCAaZNNp3jTGLWiEMNV5mi19+2vm4T3YkZgqr8nzSqckn03HDD5Kz2Tms0nZyfxECGo4+4yWmaEUhuliF42ZfD7z3PadTpbyhne8NWjID/81Pl2s2usoV22YFvP1mV36N6vpnqYIiOirCav24kCbVT7FdJt8QmcaTbOhqcSzWk8oXd1JDvTJPIqQcWQn7vby086LZixTTf8OSAo36kyy/+em1zZkowedAp3mzjLE55FliFv707fgiM+NyaipAwo3SrtoMs9a+nBVk1VZapu4nNqebjHBDNqf5lvP2UXepr84ljg5HDClH0aOMBPOxCiadEZqpcyuidVrrP2RBNGcGe2mPgLm8UMp5DtwX49CAct94xQiu259DeZbRxjY/G+EV1T7gfu/HgmAWHToeAj9+BcbvEaY7cusXLPF5pXA4bY3OJ8q7AztBke6oxDMuqQvRG5dcgjIezmhg1PCzp91qm49K+ybsqeSkveeVuyrNPG23fj46weWt8qwbKLZ7Qw8nijN8HQXQ38WRnPbzOjtXA88t4pMOr/Sj1/y/wCow/083mwAAA=="/>
  <p:tag name="SMARTOPTIONSCODESIGNATURE" val="dMpNnHgSrqVjgpdK59hjhOXer0+MiB5s7T3MWaysLkjhgt0ooIww60rK/7pKji/1tU2UTbTmB4hhQ5vx+Q6aMxt45CC4lVna/1o1SAUBJpuh3v0iFGjJlEujioeuEFqHL0HcxZTDl43oJWwyybiE3cTjButBk0AXjt5eHfjxWvk+FWl+14M/gjKp/7N3BuliqQ8kIvD3LfpqRUKYanuwd5ISeHkoy+t3o1lUqpV+yby6MnIy2m5zr6AQxu0oY0Bd51XcMC6DvT9FfEdIOAXldpvcZZsFCkha3dxvmQCy7MNfZ881DAdztCCZJ1+9KkVsfkW0ASlzIZWl3eab5aeI8w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Relative,Relative,Absolute,Absolu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Relative,Relative,Absolute,Absolu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0,10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Relative,Relative,Absolute,Absolu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None,Absolu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Relative,None,Absolu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0,80"/>
  <p:tag name="SMARTOPTIONSCODE" val="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/bov8xev8qb4AbD/jZNltsibFX2Thq/8xskv/o2TlJ7VelIW03RaZk0jbb5cMeXTR8GfT7Imlzf0RTx3795NHzfrBbW7Pgo/fjPP00X2rlisF+lyvZjkdVqdp8fTaVXPCF7amAnuQLvbB7eqi8uszdMpNW9T4rD0i+zda30//Szd3eGhfm2kpvOszqZEwSY9r+q0pUYt8Qz1lGbLPsofiDHY8Xm+vGjnhPq9EHXzHrPAt7PlrMzr79bZakWIAqWTeba8yGf+1wRkuS7LEIzMaXWZ13Uxy9NJVZXp2bJot878KX1W1Yu06XwwSs+OV6uU+rzjAHpTjmdCvDBmeP238WKADB7h5C1LytfzbJU3adb5m4aSXzmCy6dbBHH8OodCyGfykfTi4RfBEU9xnm51+hifNRZ+B8AAEDw0zcezGbhjgTll6Y637BJkTO89zyZ5ufWR4dhHH4FAsZfPwBvHdZ7xZPMvn0UhmnZbH300Svd2doYAGjDj7xYz5jdqe1NTwKaWXbq9qV63Nc3iVn92zQMqtW02nac5GDSdC4cO9zfAzsQDEQHYMoP+/d+4V28cuNc2/eSzoV7H/h+D46vzdl0v07Ze55Fuf0n/o7w0OtN/BnhMoZ9n9NLN4L0/f8km0b+siln6tGhWVZNvDUs0JGVoRn5X0TA3i9sQcW33kWHdqNX8xsFI8bAiioEPaaJalWkR46Ktip0MUvDLWV6PhPuO64smzYdJ1tbXN1Lkh6H3BrrG8/76zzzdt75azYiCz+pqAbJtbW1ZVXVHiHaHJS02w8OMi2eataQvtk7fTXNWcWn+7mZGA2WeVxcXENy6ruqtj55lRUkS3lbpmjH1rTZGMCY9SZD7/OT96v7Y4EG8LharsjgvZBZz8pmoT+6igStB/sJHtuuP3sdTYP+ryyiP0jPh7mxSepqkQxIDwxjuuPDYVs+Lpn2sxkj6OTKujfzp3G/lzMgbPWE24Pn7dJUt81J+3YhMAJQo2haXefhZxL3BMzBF5is4J0VWkhdMUHkMj5ucqFzn55+5CZIuPrp7RC5a02ZL8pLPicXZA2xW+RTzPOsDl+n2JtciFJlgPKqUuwLOP15BAwlI/jXqf+GJKdx50YxlwunfqN0CISC2rq8t11dEHt6Lyp/nbZNezXOiV83IODrW+arOGwQyRP9LmonZgGDYbjbTTlxYp7tupM1F3qa/2BjVGGOpWTuMKKj3JwKFDQ1+gnOm67qmgZfX9JFo77vSfySAsPCHRh+Vk+P+cD6YHj064KEx9T/cYGxootck8VGHwX/aeV1didGrL9YLotYLesEaga2PGNBHw66m6+x3havaG81A3wOo4+mZc//Z8B4e2AUi73SeX9akNOuqzdhd3/xWBO3xiYDgv8avFE66/Vn6cOd8wNU1D5NjAMAnBsCN43hZNQW/ojaN3DFjUr3UAhijJdfmhhGel1XWptcEkzTUjQNAmEwsEWHuM/Iw3iEUilupMX//5blwxFBIYB6E+Fvoy4dmetg5jHz8eLDjk4pSUJFXPvlkA/PjuYGh8IQiH2AwTIrv9VD5/o2zjqc/8ze/AxnsE+so3blh7HhuMX48wkCU+msRCTMjbYdDH/tkoiB1dcPsm2czEAgM9/q1oAUy+J7QetYn9tBsffV1ZRKP9xYj+VrfDMZhPxQfcOidgAVCSt4kiRtRUWX6Aaj403AbVOL8/PizTUrpm2P1GOnHx8vpvKrBQp+JYy0fjI8nTVWu21ieIPZsgP2kalvyeEPwL6rlbUHHpumbQnsD7A9BO+LndJ944qb7/GzM7C3HgOd9Z/Wbo/4Hof2+s/oeaN9KeXbFvIG/Kp7DzS/fcspd+DsWWt1kbjY1+HZeXMzbWwwfjzpbHQQ+8T+4NbwftqAo7j8UWv2SmxpsBnEjp8VTGcxmG7DbQHFNlJ18+cWGXJn/3ED0W+TQwqiVHWcbf8cTav4zMJbIxzcF4N2cdsMLEalbkQibRwYuDZ+si5JSlWkzMY6E//HAwgbUxddaMyJy5VgL6WZ/A4btOvaFXWWUD5xn//4RLSu6yVjXGm/2y6ktZZ4om/u8WOZ9agRto0r09nE4nhv402Kz9dG7dHDFDM9GWVReUVx1bStUIPhwA3hvqGg5ft2S99l8t2jnhNlHsWy8//jDoFGw737aTKnjtMyzGXB7txF/+76HwxA14rLV/1CzQAQ7WNXb+J4K4dB6Ep7IjJ7QIOv3A95ZatAJxDrRzd1J4+99Py2JhaFwW54xyti3WxB4+/0vTj/6fevfd0lKjH7yv8uP0l8yUo3AL+iSK7s2cdVAU/msoPxIqCcjKoSSDYFsmGzD9m5kIm1+opB8REH5hy+ydj7+olhu8bhUpEf08TuF2BBrFdGsw4CYgasZ2PeK73dZOv2FvzD9XeNfDjP8BnGOjr3YIHIT0pxvP5DHsRhtEp3WhFGGus5/0bqou2l9PLJa1kP18aDiFDGKsgav3bkw9XSJBZwZDXtoeTeafhygqQ3/72azmRlbE2/7DXMTng0zrcIKuNSdYaEohcwDqhc963Gb4NrrZfwqX5B7sLUzSndpJbIuFsy10RVn88B1tWJwWy43z1DfNw6V37Am2ZEcuk4+fo+eX68nQnF0HoW1EZ9Njkh01c5/ZN5uSI1+gPnvYDPQjXDXrQGxrVfqvb/riufmgKeL+fFspoTmyb+ZRb6eNEQyVF2yDWvUQT0jvE2abrZezjKXNB/QNldzCiE6nmGXJ5jtb1RA7697BNXnWdMacr+fm9T96LxYZmV5e608qPLbOhrzfeCy4+uq5rXVktbm0+rcrNdQAJE1U/IXoYcp7KBwZ3KNZcmiTh9PjyiAfnx3eiSB6HstYetCZIMVJfXUgMKT65/Ma/okK59XU15s2npOGD3muT9SrG7huGloRBC3KFWeX1Bfsj4uX+2OJCckf+3d3s8xri4DQf6AmHCxyur8TSUL4Xv4MMYpv+RGr/WGGfroZVY3efMRLwpfkHAuqXVO68N1fv7ZRzwcXoX/6O4Rm2mdwXaetW75HC/3Qa9grDDrAP0119V1Qnkmz5ZFC4/bIbXlfhXE+NebJ9I5/P3v3sfHCZioa5nIk/e+H5RzH4afdRyCEYfC8Z+lwPjN9YpXuL8opnXVVOft+Mvz82JKK68U74+/aCoGiFbjRVN9XlfrFfxpD4JoQQKx2/nCLtd+htVS+nJY2bGywZtftUXZjD/P2xfZIvfwvAMgHme8vz5l1JVeF/j9rM0XbFMcxp/bz2/wFDwAv6u4Fl/fNdi4Uo/nhvfxBG7xLrvFn3mjNAu7w06w/9yiPzyeAkv9zm72YcwzqaqSEoHLV6Qhs0YWv4YNTOy5kXbmueWY8FgBeU/ZOF638sFGTo890pt9/8Zug5boWpQbqRXi4vLr9v/trIE7+awmydvYPcUjFF603PMbmquv2d8L7ecj9W+GZDr2vMd04gmdZvJgZYJvs4rqP31WHQp/h55bLEGYx8ZzX4cXn9V5Tjph8aFTo2vOP4tTExiy/69NjVuFArVgBr4mwd9vdv+/rmkse70E/X4WmcufH+n7PRgCzw+NrW7ZbDCIiz3vQSwwc2es7zEreL6g4GCelWMFQVHJl5OfJj55P3G+BRluaHLD17ci4C0INzhc5wfdNOYNmG5cAmKvqWh+MiuLDeG4eQbU1M/8TMcoihdPzmyokD8w7eXQvEluvnaO6gYMNLVgU+bMjg2SCLTkU/BHW+cUKtI68QprxZOqbavFDcw/kCkIKHrT9A/ACMi/ObmGh4b3RfaW3PB17ZYFMlrEUThmvJQhsAOmLA6lVVZZUTc3CEsk2R7hmtvEFbcQKWFQH3434Xe7yEJe9emYdrj6phy+ebqrwkitpGHszR/9zM/cDAtPD9Yn4UffzouLeUtE7vXwSfiRNLyFhr4F2fHcXkz9Z9Oylv98fY29UQ9yblkQ/zoKSoD8cFl8KJEMtxcZnCDdHaoT4tlRj4tHKSVO7tzC0NyoRG618Os/RLg8m87TrTBFH+AMMwhVMzDsD6cnWICT78eTDrnQ9dhHLSJvkUYqgdue58j5VOKK++ffnLwFqyFKuY6uA263kC0835wcbm7QW1A2mN+YAbMQbq1nbpT83/Vm0cfj8rexb2+3ckKWGYx+8uUXp++m+YpNbHT9amD2kdx8Xl1c5PX4tK6reuujZ1mBtRRyNwrKVBc0jh/kqU1uKlmLJS1OLKd5yu5Jk0Nq6CUx6OOPRsBh0IwNj/sD12mOVytajcFKDRSW8ThoJB+eug+5yltn1GX4lrJTN2fsu0a7v2CHdPQA2+jyiq4V99tsUHZv8sWqxDCGF3c3o7Wd7sbcm954XEedZVXFCkn4jR0d0cJ+fPjf9ID24n7W+yycEN88Xa9K8pFb5+CyDMTbMy66zuNhJ590RmJGGNoA292g2hjMOm9Q/91p9NdOjgb5Ec8NNqWbRO8YlVsk07ntJsebcf1elDv958Zk/C2sI033SxOXbZhl/wlHXLoF87hhfQ/2vXHEeHwgtPR/Tvqlj0TIYWh1C8hgmchwolJ/C+OLJ0AWHtFnHU+HXCTvA3GHboHq5hDdfyIY3EAtweqGRhbTm7EgFvtqNWODQ8aofZU3sL5N3rZkZJqb3/fe4r5f65vB0OyHsjQ79E6gEm6TJIv1MT5eTudVLcTkb+SD8QuK9T8M5hPOhnTAkrNdles2vy21T+Zu2Z2N+M1vddaDCSssTQXUGok/cFsknBEJMiM3v+s0YBB+bTYoum4ivHmzQfGfG7UonltoUjyc1u0ifSuj4z+37AwP97Ip93JLU+I/tyKIed4DVzzv61zdkmLmeU9s8BCrvqraHp+mJdmM94cWZI0YLgzr9mfpw53z95gCPDeGh93HN+XvKXP+Ewxh0L4GAndL++o/vYxbKNlihN4PJJ6+/Q4xBdjtWxjA26k5//lQK+c/N1m8s+l7Wj2f2rfRif4z1OeHWkH/uaGPD7eK/oOgembiekTS2rv5ZGod0/eDG7qNgZYz8+N/1jGu/hRJmvHr0VCAd3KdwXfvC3g41jFJpfeDpzF/gNN7oHSLJUvz3Grx0X/e0350VnE/wHDhGVzi/LrSe0tK3aLZLZrcmta3pPGtqMHezW1IcnMqdtPXtxrbLcb14fwyvOr/HnHN5gWg9/h4I1020ONWo9g4tz/3ieSMTEg0J2tTsi5l3IUbde3CVOjG5jekjF/li+oSpo2wgatjMZR19w/OG19WtKQgnTx3ntTWN5EqjqdKB6YnNEc/lERUPEX0u25ckNkgCBtDrRsUyjecrTruv/UBBBxIRPvPDU74U9INt4jgb/D3bwllaDjC5H0yvz9WT4tmVTWbMdmgl2+tycxzA/Ns0mw1D3qD9riFhjOPN6QbPv7AZTKKevJWVN7jJqdgvs7PP3Nq7ksmWfPR3SO7zPd1FZ+u9N2o7GjBPt0qSBqKYTlyCueQmh3ROhn93N6+vQocks/i+zdy3GaeP263ilusZuKJL64PLulBb7mU9wbdOTDkQefBAR0astetRbDb5gP58HVB+azivCAaZNNp3jTGLWiEMNV5mi19+2vm4T3YkZgqr8nzSqckn03HDD5Kz2Tms0nZyfxECGo4+4yWmaEUhuliF42ZfD7z3PadTpbyhne8NWjID/81Pl2s2usoV22YFvP1mV36N6vpnqYIiOirCav24kCbVT7FdJt8QmcaTbOhqcSzWk8oXd1JDvTJPIqQcWQn7vby086LZixTTf8OSAo36kyy/+em1zZkowedAp3mzjLE55FliFv707fgiM+NyaipAwo3SrtoMs9a+nBVk1VZapu4nNqebjHBDNqf5lvP2UXepr84ljg5HDClH0aOMBPOxCiadEZqpcyuidVrrP2RBNGcGe2mPgLm8UMp5DtwX49CAct94xQiu259DeZbRxjY/G+EV1T7gfu/HgmAWHToeAj9+BcbvEaY7cusXLPF5pXA4bY3OJ8q7AztBke6oxDMuqQvRG5dcgjIezmhg1PCzp91qm49K+ybsqeSkveeVuyrNPG23fj46weWt8qwbKLZ7Qw8nijN8HQXQ38WRnPbzOjtXA88t4pMOr/Sj1/y/wCow/083mwAAA=="/>
  <p:tag name="SMARTOPTIONSCODESIGNATURE" val="dMpNnHgSrqVjgpdK59hjhOXer0+MiB5s7T3MWaysLkjhgt0ooIww60rK/7pKji/1tU2UTbTmB4hhQ5vx+Q6aMxt45CC4lVna/1o1SAUBJpuh3v0iFGjJlEujioeuEFqHL0HcxZTDl43oJWwyybiE3cTjButBk0AXjt5eHfjxWvk+FWl+14M/gjKp/7N3BuliqQ8kIvD3LfpqRUKYanuwd5ISeHkoy+t3o1lUqpV+yby6MnIy2m5zr6AQxu0oY0Bd51XcMC6DvT9FfEdIOAXldpvcZZsFCkha3dxvmQCy7MNfZ881DAdztCCZJ1+9KkVsfkW0ASlzIZWl3eab5aeI8w==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0,80"/>
  <p:tag name="SMARTOPTIONSCODE" val="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/bov8xev8qb4AbD/jZNltsibFX2Thq/8xskv/o2TlJ7VelIW03RaZk0jbb5cMeXTR8GfT7Imlzf0RTx3795NHzfrBbW7Pgo/fjPP00X2rlisF+lyvZjkdVqdp8fTaVXPCF7amAnuQLvbB7eqi8uszdMpNW9T4rD0i+zda30//Szd3eGhfm2kpvOszqZEwSY9r+q0pUYt8Qz1lGbLPsofiDHY8Xm+vGjnhPq9EHXzHrPAt7PlrMzr79bZakWIAqWTeba8yGf+1wRkuS7LEIzMaXWZ13Uxy9NJVZXp2bJot878KX1W1Yu06XwwSs+OV6uU+rzjAHpTjmdCvDBmeP238WKADB7h5C1LytfzbJU3adb5m4aSXzmCy6dbBHH8OodCyGfykfTi4RfBEU9xnm51+hifNRZ+B8AAEDw0zcezGbhjgTll6Y637BJkTO89zyZ5ufWR4dhHH4FAsZfPwBvHdZ7xZPMvn0UhmnZbH300Svd2doYAGjDj7xYz5jdqe1NTwKaWXbq9qV63Nc3iVn92zQMqtW02nac5GDSdC4cO9zfAzsQDEQHYMoP+/d+4V28cuNc2/eSzoV7H/h+D46vzdl0v07Ze55Fuf0n/o7w0OtN/BnhMoZ9n9NLN4L0/f8km0b+siln6tGhWVZNvDUs0JGVoRn5X0TA3i9sQcW33kWHdqNX8xsFI8bAiioEPaaJalWkR46Ktip0MUvDLWV6PhPuO64smzYdJ1tbXN1Lkh6H3BrrG8/76zzzdt75azYiCz+pqAbJtbW1ZVXVHiHaHJS02w8OMi2eataQvtk7fTXNWcWn+7mZGA2WeVxcXENy6ruqtj55lRUkS3lbpmjH1rTZGMCY9SZD7/OT96v7Y4EG8LharsjgvZBZz8pmoT+6igStB/sJHtuuP3sdTYP+ryyiP0jPh7mxSepqkQxIDwxjuuPDYVs+Lpn2sxkj6OTKujfzp3G/lzMgbPWE24Pn7dJUt81J+3YhMAJQo2haXefhZxL3BMzBF5is4J0VWkhdMUHkMj5ucqFzn55+5CZIuPrp7RC5a02ZL8pLPicXZA2xW+RTzPOsDl+n2JtciFJlgPKqUuwLOP15BAwlI/jXqf+GJKdx50YxlwunfqN0CISC2rq8t11dEHt6Lyp/nbZNezXOiV83IODrW+arOGwQyRP9LmonZgGDYbjbTTlxYp7tupM1F3qa/2BjVGGOpWTuMKKj3JwKFDQ1+gnOm67qmgZfX9JFo77vSfySAsPCHRh+Vk+P+cD6YHj064KEx9T/cYGxootck8VGHwX/aeV1didGrL9YLotYLesEaga2PGNBHw66m6+x3havaG81A3wOo4+mZc//Z8B4e2AUi73SeX9akNOuqzdhd3/xWBO3xiYDgv8avFE66/Vn6cOd8wNU1D5NjAMAnBsCN43hZNQW/ojaN3DFjUr3UAhijJdfmhhGel1XWptcEkzTUjQNAmEwsEWHuM/Iw3iEUilupMX//5blwxFBIYB6E+Fvoy4dmetg5jHz8eLDjk4pSUJFXPvlkA/PjuYGh8IQiH2AwTIrv9VD5/o2zjqc/8ze/AxnsE+so3blh7HhuMX48wkCU+msRCTMjbYdDH/tkoiB1dcPsm2czEAgM9/q1oAUy+J7QetYn9tBsffV1ZRKP9xYj+VrfDMZhPxQfcOidgAVCSt4kiRtRUWX6Aaj403AbVOL8/PizTUrpm2P1GOnHx8vpvKrBQp+JYy0fjI8nTVWu21ieIPZsgP2kalvyeEPwL6rlbUHHpumbQnsD7A9BO+LndJ944qb7/GzM7C3HgOd9Z/Wbo/4Hof2+s/oeaN9KeXbFvIG/Kp7DzS/fcspd+DsWWt1kbjY1+HZeXMzbWwwfjzpbHQQ+8T+4NbwftqAo7j8UWv2SmxpsBnEjp8VTGcxmG7DbQHFNlJ18+cWGXJn/3ED0W+TQwqiVHWcbf8cTav4zMJbIxzcF4N2cdsMLEalbkQibRwYuDZ+si5JSlWkzMY6E//HAwgbUxddaMyJy5VgL6WZ/A4btOvaFXWWUD5xn//4RLSu6yVjXGm/2y6ktZZ4om/u8WOZ9agRto0r09nE4nhv402Kz9dG7dHDFDM9GWVReUVx1bStUIPhwA3hvqGg5ft2S99l8t2jnhNlHsWy8//jDoFGw737aTKnjtMyzGXB7txF/+76HwxA14rLV/1CzQAQ7WNXb+J4K4dB6Ep7IjJ7QIOv3A95ZatAJxDrRzd1J4+99Py2JhaFwW54xyti3WxB4+/0vTj/6fevfd0lKjH7yv8uP0l8yUo3AL+iSK7s2cdVAU/msoPxIqCcjKoSSDYFsmGzD9m5kIm1+opB8REH5hy+ydj7+olhu8bhUpEf08TuF2BBrFdGsw4CYgasZ2PeK73dZOv2FvzD9XeNfDjP8BnGOjr3YIHIT0pxvP5DHsRhtEp3WhFGGus5/0bqou2l9PLJa1kP18aDiFDGKsgav3bkw9XSJBZwZDXtoeTeafhygqQ3/72azmRlbE2/7DXMTng0zrcIKuNSdYaEohcwDqhc963Gb4NrrZfwqX5B7sLUzSndpJbIuFsy10RVn88B1tWJwWy43z1DfNw6V37Am2ZEcuk4+fo+eX68nQnF0HoW1EZ9Njkh01c5/ZN5uSI1+gPnvYDPQjXDXrQGxrVfqvb/riufmgKeL+fFspoTmyb+ZRb6eNEQyVF2yDWvUQT0jvE2abrZezjKXNB/QNldzCiE6nmGXJ5jtb1RA7697BNXnWdMacr+fm9T96LxYZmV5e608qPLbOhrzfeCy4+uq5rXVktbm0+rcrNdQAJE1U/IXoYcp7KBwZ3KNZcmiTh9PjyiAfnx3eiSB6HstYetCZIMVJfXUgMKT65/Ma/okK59XU15s2npOGD3muT9SrG7huGloRBC3KFWeX1Bfsj4uX+2OJCckf+3d3s8xri4DQf6AmHCxyur8TSUL4Xv4MMYpv+RGr/WGGfroZVY3efMRLwpfkHAuqXVO68N1fv7ZRzwcXoX/6O4Rm2mdwXaetW75HC/3Qa9grDDrAP0119V1Qnkmz5ZFC4/bIbXlfhXE+NebJ9I5/P3v3sfHCZioa5nIk/e+H5RzH4afdRyCEYfC8Z+lwPjN9YpXuL8opnXVVOft+Mvz82JKK68U74+/aCoGiFbjRVN9XlfrFfxpD4JoQQKx2/nCLtd+htVS+nJY2bGywZtftUXZjD/P2xfZIvfwvAMgHme8vz5l1JVeF/j9rM0XbFMcxp/bz2/wFDwAv6u4Fl/fNdi4Uo/nhvfxBG7xLrvFn3mjNAu7w06w/9yiPzyeAkv9zm72YcwzqaqSEoHLV6Qhs0YWv4YNTOy5kXbmueWY8FgBeU/ZOF638sFGTo890pt9/8Zug5boWpQbqRXi4vLr9v/trIE7+awmydvYPcUjFF603PMbmquv2d8L7ecj9W+GZDr2vMd04gmdZvJgZYJvs4rqP31WHQp/h55bLEGYx8ZzX4cXn9V5Tjph8aFTo2vOP4tTExiy/69NjVuFArVgBr4mwd9vdv+/rmkse70E/X4WmcufH+n7PRgCzw+NrW7ZbDCIiz3vQSwwc2es7zEreL6g4GCelWMFQVHJl5OfJj55P3G+BRluaHLD17ci4C0INzhc5wfdNOYNmG5cAmKvqWh+MiuLDeG4eQbU1M/8TMcoihdPzmyokD8w7eXQvEluvnaO6gYMNLVgU+bMjg2SCLTkU/BHW+cUKtI68QprxZOqbavFDcw/kCkIKHrT9A/ACMi/ObmGh4b3RfaW3PB17ZYFMlrEUThmvJQhsAOmLA6lVVZZUTc3CEsk2R7hmtvEFbcQKWFQH3434Xe7yEJe9emYdrj6phy+ebqrwkitpGHszR/9zM/cDAtPD9Yn4UffzouLeUtE7vXwSfiRNLyFhr4F2fHcXkz9Z9Oylv98fY29UQ9yblkQ/zoKSoD8cFl8KJEMtxcZnCDdHaoT4tlRj4tHKSVO7tzC0NyoRG618Os/RLg8m87TrTBFH+AMMwhVMzDsD6cnWICT78eTDrnQ9dhHLSJvkUYqgdue58j5VOKK++ffnLwFqyFKuY6uA263kC0835wcbm7QW1A2mN+YAbMQbq1nbpT83/Vm0cfj8rexb2+3ckKWGYx+8uUXp++m+YpNbHT9amD2kdx8Xl1c5PX4tK6reuujZ1mBtRRyNwrKVBc0jh/kqU1uKlmLJS1OLKd5yu5Jk0Nq6CUx6OOPRsBh0IwNj/sD12mOVytajcFKDRSW8ThoJB+eug+5yltn1GX4lrJTN2fsu0a7v2CHdPQA2+jyiq4V99tsUHZv8sWqxDCGF3c3o7Wd7sbcm954XEedZVXFCkn4jR0d0cJ+fPjf9ID24n7W+yycEN88Xa9K8pFb5+CyDMTbMy66zuNhJ590RmJGGNoA292g2hjMOm9Q/91p9NdOjgb5Ec8NNqWbRO8YlVsk07ntJsebcf1elDv958Zk/C2sI033SxOXbZhl/wlHXLoF87hhfQ/2vXHEeHwgtPR/Tvqlj0TIYWh1C8hgmchwolJ/C+OLJ0AWHtFnHU+HXCTvA3GHboHq5hDdfyIY3EAtweqGRhbTm7EgFvtqNWODQ8aofZU3sL5N3rZkZJqb3/fe4r5f65vB0OyHsjQ79E6gEm6TJIv1MT5eTudVLcTkb+SD8QuK9T8M5hPOhnTAkrNdles2vy21T+Zu2Z2N+M1vddaDCSssTQXUGok/cFsknBEJMiM3v+s0YBB+bTYoum4ivHmzQfGfG7UonltoUjyc1u0ifSuj4z+37AwP97Ip93JLU+I/tyKIed4DVzzv61zdkmLmeU9s8BCrvqraHp+mJdmM94cWZI0YLgzr9mfpw53z95gCPDeGh93HN+XvKXP+Ewxh0L4GAndL++o/vYxbKNlihN4PJJ6+/Q4xBdjtWxjA26k5//lQK+c/N1m8s+l7Wj2f2rfRif4z1OeHWkH/uaGPD7eK/oOgembiekTS2rv5ZGod0/eDG7qNgZYz8+N/1jGu/hRJmvHr0VCAd3KdwXfvC3g41jFJpfeDpzF/gNN7oHSLJUvz3Grx0X/e0350VnE/wHDhGVzi/LrSe0tK3aLZLZrcmta3pPGtqMHezW1IcnMqdtPXtxrbLcb14fwyvOr/HnHN5gWg9/h4I1020ONWo9g4tz/3ieSMTEg0J2tTsi5l3IUbde3CVOjG5jekjF/li+oSpo2wgatjMZR19w/OG19WtKQgnTx3ntTWN5EqjqdKB6YnNEc/lERUPEX0u25ckNkgCBtDrRsUyjecrTruv/UBBBxIRPvPDU74U9INt4jgb/D3bwllaDjC5H0yvz9WT4tmVTWbMdmgl2+tycxzA/Ns0mw1D3qD9riFhjOPN6QbPv7AZTKKevJWVN7jJqdgvs7PP3Nq7ksmWfPR3SO7zPd1FZ+u9N2o7GjBPt0qSBqKYTlyCueQmh3ROhn93N6+vQocks/i+zdy3GaeP263ilusZuKJL64PLulBb7mU9wbdOTDkQefBAR0astetRbDb5gP58HVB+azivCAaZNNp3jTGLWiEMNV5mi19+2vm4T3YkZgqr8nzSqckn03HDD5Kz2Tms0nZyfxECGo4+4yWmaEUhuliF42ZfD7z3PadTpbyhne8NWjID/81Pl2s2usoV22YFvP1mV36N6vpnqYIiOirCav24kCbVT7FdJt8QmcaTbOhqcSzWk8oXd1JDvTJPIqQcWQn7vby086LZixTTf8OSAo36kyy/+em1zZkowedAp3mzjLE55FliFv707fgiM+NyaipAwo3SrtoMs9a+nBVk1VZapu4nNqebjHBDNqf5lvP2UXepr84ljg5HDClH0aOMBPOxCiadEZqpcyuidVrrP2RBNGcGe2mPgLm8UMp5DtwX49CAct94xQiu259DeZbRxjY/G+EV1T7gfu/HgmAWHToeAj9+BcbvEaY7cusXLPF5pXA4bY3OJ8q7AztBke6oxDMuqQvRG5dcgjIezmhg1PCzp91qm49K+ybsqeSkveeVuyrNPG23fj46weWt8qwbKLZ7Qw8nijN8HQXQ38WRnPbzOjtXA88t4pMOr/Sj1/y/wCow/083mwAAA=="/>
  <p:tag name="SMARTOPTIONSCODESIGNATURE" val="dMpNnHgSrqVjgpdK59hjhOXer0+MiB5s7T3MWaysLkjhgt0ooIww60rK/7pKji/1tU2UTbTmB4hhQ5vx+Q6aMxt45CC4lVna/1o1SAUBJpuh3v0iFGjJlEujioeuEFqHL0HcxZTDl43oJWwyybiE3cTjButBk0AXjt5eHfjxWvk+FWl+14M/gjKp/7N3BuliqQ8kIvD3LfpqRUKYanuwd5ISeHkoy+t3o1lUqpV+yby6MnIy2m5zr6AQxu0oY0Bd51XcMC6DvT9FfEdIOAXldpvcZZsFCkha3dxvmQCy7MNfZ881DAdztCCZJ1+9KkVsfkW0ASlzIZWl3eab5aeI8w=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Relative,Relative,Absolute,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Relative,Relative,Absolut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Relative,Relative,Absolute,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00,10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0,80"/>
  <p:tag name="SMARTOPTIONSCODE" val="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/bov8xev8qb4AbD/jZNltsibFX2Thq/8xskv/o2TlJ7VelIW03RaZk0jbb5cMeXTR8GfT7Imlzf0RTx3795NHzfrBbW7Pgo/fjPP00X2rlisF+lyvZjkdVqdp8fTaVXPCF7amAnuQLvbB7eqi8uszdMpNW9T4rD0i+zda30//Szd3eGhfm2kpvOszqZEwSY9r+q0pUYt8Qz1lGbLPsofiDHY8Xm+vGjnhPq9EHXzHrPAt7PlrMzr79bZakWIAqWTeba8yGf+1wRkuS7LEIzMaXWZ13Uxy9NJVZXp2bJot878KX1W1Yu06XwwSs+OV6uU+rzjAHpTjmdCvDBmeP238WKADB7h5C1LytfzbJU3adb5m4aSXzmCy6dbBHH8OodCyGfykfTi4RfBEU9xnm51+hifNRZ+B8AAEDw0zcezGbhjgTll6Y637BJkTO89zyZ5ufWR4dhHH4FAsZfPwBvHdZ7xZPMvn0UhmnZbH300Svd2doYAGjDj7xYz5jdqe1NTwKaWXbq9qV63Nc3iVn92zQMqtW02nac5GDSdC4cO9zfAzsQDEQHYMoP+/d+4V28cuNc2/eSzoV7H/h+D46vzdl0v07Ze55Fuf0n/o7w0OtN/BnhMoZ9n9NLN4L0/f8km0b+siln6tGhWVZNvDUs0JGVoRn5X0TA3i9sQcW33kWHdqNX8xsFI8bAiioEPaaJalWkR46Ktip0MUvDLWV6PhPuO64smzYdJ1tbXN1Lkh6H3BrrG8/76zzzdt75azYiCz+pqAbJtbW1ZVXVHiHaHJS02w8OMi2eataQvtk7fTXNWcWn+7mZGA2WeVxcXENy6ruqtj55lRUkS3lbpmjH1rTZGMCY9SZD7/OT96v7Y4EG8LharsjgvZBZz8pmoT+6igStB/sJHtuuP3sdTYP+ryyiP0jPh7mxSepqkQxIDwxjuuPDYVs+Lpn2sxkj6OTKujfzp3G/lzMgbPWE24Pn7dJUt81J+3YhMAJQo2haXefhZxL3BMzBF5is4J0VWkhdMUHkMj5ucqFzn55+5CZIuPrp7RC5a02ZL8pLPicXZA2xW+RTzPOsDl+n2JtciFJlgPKqUuwLOP15BAwlI/jXqf+GJKdx50YxlwunfqN0CISC2rq8t11dEHt6Lyp/nbZNezXOiV83IODrW+arOGwQyRP9LmonZgGDYbjbTTlxYp7tupM1F3qa/2BjVGGOpWTuMKKj3JwKFDQ1+gnOm67qmgZfX9JFo77vSfySAsPCHRh+Vk+P+cD6YHj064KEx9T/cYGxootck8VGHwX/aeV1didGrL9YLotYLesEaga2PGNBHw66m6+x3havaG81A3wOo4+mZc//Z8B4e2AUi73SeX9akNOuqzdhd3/xWBO3xiYDgv8avFE66/Vn6cOd8wNU1D5NjAMAnBsCN43hZNQW/ojaN3DFjUr3UAhijJdfmhhGel1XWptcEkzTUjQNAmEwsEWHuM/Iw3iEUilupMX//5blwxFBIYB6E+Fvoy4dmetg5jHz8eLDjk4pSUJFXPvlkA/PjuYGh8IQiH2AwTIrv9VD5/o2zjqc/8ze/AxnsE+so3blh7HhuMX48wkCU+msRCTMjbYdDH/tkoiB1dcPsm2czEAgM9/q1oAUy+J7QetYn9tBsffV1ZRKP9xYj+VrfDMZhPxQfcOidgAVCSt4kiRtRUWX6Aaj403AbVOL8/PizTUrpm2P1GOnHx8vpvKrBQp+JYy0fjI8nTVWu21ieIPZsgP2kalvyeEPwL6rlbUHHpumbQnsD7A9BO+LndJ944qb7/GzM7C3HgOd9Z/Wbo/4Hof2+s/oeaN9KeXbFvIG/Kp7DzS/fcspd+DsWWt1kbjY1+HZeXMzbWwwfjzpbHQQ+8T+4NbwftqAo7j8UWv2SmxpsBnEjp8VTGcxmG7DbQHFNlJ18+cWGXJn/3ED0W+TQwqiVHWcbf8cTav4zMJbIxzcF4N2cdsMLEalbkQibRwYuDZ+si5JSlWkzMY6E//HAwgbUxddaMyJy5VgL6WZ/A4btOvaFXWWUD5xn//4RLSu6yVjXGm/2y6ktZZ4om/u8WOZ9agRto0r09nE4nhv402Kz9dG7dHDFDM9GWVReUVx1bStUIPhwA3hvqGg5ft2S99l8t2jnhNlHsWy8//jDoFGw737aTKnjtMyzGXB7txF/+76HwxA14rLV/1CzQAQ7WNXb+J4K4dB6Ep7IjJ7QIOv3A95ZatAJxDrRzd1J4+99Py2JhaFwW54xyti3WxB4+/0vTj/6fevfd0lKjH7yv8uP0l8yUo3AL+iSK7s2cdVAU/msoPxIqCcjKoSSDYFsmGzD9m5kIm1+opB8REH5hy+ydj7+olhu8bhUpEf08TuF2BBrFdGsw4CYgasZ2PeK73dZOv2FvzD9XeNfDjP8BnGOjr3YIHIT0pxvP5DHsRhtEp3WhFGGus5/0bqou2l9PLJa1kP18aDiFDGKsgav3bkw9XSJBZwZDXtoeTeafhygqQ3/72azmRlbE2/7DXMTng0zrcIKuNSdYaEohcwDqhc963Gb4NrrZfwqX5B7sLUzSndpJbIuFsy10RVn88B1tWJwWy43z1DfNw6V37Am2ZEcuk4+fo+eX68nQnF0HoW1EZ9Njkh01c5/ZN5uSI1+gPnvYDPQjXDXrQGxrVfqvb/riufmgKeL+fFspoTmyb+ZRb6eNEQyVF2yDWvUQT0jvE2abrZezjKXNB/QNldzCiE6nmGXJ5jtb1RA7697BNXnWdMacr+fm9T96LxYZmV5e608qPLbOhrzfeCy4+uq5rXVktbm0+rcrNdQAJE1U/IXoYcp7KBwZ3KNZcmiTh9PjyiAfnx3eiSB6HstYetCZIMVJfXUgMKT65/Ma/okK59XU15s2npOGD3muT9SrG7huGloRBC3KFWeX1Bfsj4uX+2OJCckf+3d3s8xri4DQf6AmHCxyur8TSUL4Xv4MMYpv+RGr/WGGfroZVY3efMRLwpfkHAuqXVO68N1fv7ZRzwcXoX/6O4Rm2mdwXaetW75HC/3Qa9grDDrAP0119V1Qnkmz5ZFC4/bIbXlfhXE+NebJ9I5/P3v3sfHCZioa5nIk/e+H5RzH4afdRyCEYfC8Z+lwPjN9YpXuL8opnXVVOft+Mvz82JKK68U74+/aCoGiFbjRVN9XlfrFfxpD4JoQQKx2/nCLtd+htVS+nJY2bGywZtftUXZjD/P2xfZIvfwvAMgHme8vz5l1JVeF/j9rM0XbFMcxp/bz2/wFDwAv6u4Fl/fNdi4Uo/nhvfxBG7xLrvFn3mjNAu7w06w/9yiPzyeAkv9zm72YcwzqaqSEoHLV6Qhs0YWv4YNTOy5kXbmueWY8FgBeU/ZOF638sFGTo890pt9/8Zug5boWpQbqRXi4vLr9v/trIE7+awmydvYPcUjFF603PMbmquv2d8L7ecj9W+GZDr2vMd04gmdZvJgZYJvs4rqP31WHQp/h55bLEGYx8ZzX4cXn9V5Tjph8aFTo2vOP4tTExiy/69NjVuFArVgBr4mwd9vdv+/rmkse70E/X4WmcufH+n7PRgCzw+NrW7ZbDCIiz3vQSwwc2es7zEreL6g4GCelWMFQVHJl5OfJj55P3G+BRluaHLD17ci4C0INzhc5wfdNOYNmG5cAmKvqWh+MiuLDeG4eQbU1M/8TMcoihdPzmyokD8w7eXQvEluvnaO6gYMNLVgU+bMjg2SCLTkU/BHW+cUKtI68QprxZOqbavFDcw/kCkIKHrT9A/ACMi/ObmGh4b3RfaW3PB17ZYFMlrEUThmvJQhsAOmLA6lVVZZUTc3CEsk2R7hmtvEFbcQKWFQH3434Xe7yEJe9emYdrj6phy+ebqrwkitpGHszR/9zM/cDAtPD9Yn4UffzouLeUtE7vXwSfiRNLyFhr4F2fHcXkz9Z9Oylv98fY29UQ9yblkQ/zoKSoD8cFl8KJEMtxcZnCDdHaoT4tlRj4tHKSVO7tzC0NyoRG618Os/RLg8m87TrTBFH+AMMwhVMzDsD6cnWICT78eTDrnQ9dhHLSJvkUYqgdue58j5VOKK++ffnLwFqyFKuY6uA263kC0835wcbm7QW1A2mN+YAbMQbq1nbpT83/Vm0cfj8rexb2+3ckKWGYx+8uUXp++m+YpNbHT9amD2kdx8Xl1c5PX4tK6reuujZ1mBtRRyNwrKVBc0jh/kqU1uKlmLJS1OLKd5yu5Jk0Nq6CUx6OOPRsBh0IwNj/sD12mOVytajcFKDRSW8ThoJB+eug+5yltn1GX4lrJTN2fsu0a7v2CHdPQA2+jyiq4V99tsUHZv8sWqxDCGF3c3o7Wd7sbcm954XEedZVXFCkn4jR0d0cJ+fPjf9ID24n7W+yycEN88Xa9K8pFb5+CyDMTbMy66zuNhJ590RmJGGNoA292g2hjMOm9Q/91p9NdOjgb5Ec8NNqWbRO8YlVsk07ntJsebcf1elDv958Zk/C2sI033SxOXbZhl/wlHXLoF87hhfQ/2vXHEeHwgtPR/Tvqlj0TIYWh1C8hgmchwolJ/C+OLJ0AWHtFnHU+HXCTvA3GHboHq5hDdfyIY3EAtweqGRhbTm7EgFvtqNWODQ8aofZU3sL5N3rZkZJqb3/fe4r5f65vB0OyHsjQ79E6gEm6TJIv1MT5eTudVLcTkb+SD8QuK9T8M5hPOhnTAkrNdles2vy21T+Zu2Z2N+M1vddaDCSssTQXUGok/cFsknBEJMiM3v+s0YBB+bTYoum4ivHmzQfGfG7UonltoUjyc1u0ifSuj4z+37AwP97Ip93JLU+I/tyKIed4DVzzv61zdkmLmeU9s8BCrvqraHp+mJdmM94cWZI0YLgzr9mfpw53z95gCPDeGh93HN+XvKXP+Ewxh0L4GAndL++o/vYxbKNlihN4PJJ6+/Q4xBdjtWxjA26k5//lQK+c/N1m8s+l7Wj2f2rfRif4z1OeHWkH/uaGPD7eK/oOgembiekTS2rv5ZGod0/eDG7qNgZYz8+N/1jGu/hRJmvHr0VCAd3KdwXfvC3g41jFJpfeDpzF/gNN7oHSLJUvz3Grx0X/e0350VnE/wHDhGVzi/LrSe0tK3aLZLZrcmta3pPGtqMHezW1IcnMqdtPXtxrbLcb14fwyvOr/HnHN5gWg9/h4I1020ONWo9g4tz/3ieSMTEg0J2tTsi5l3IUbde3CVOjG5jekjF/li+oSpo2wgatjMZR19w/OG19WtKQgnTx3ntTWN5EqjqdKB6YnNEc/lERUPEX0u25ckNkgCBtDrRsUyjecrTruv/UBBBxIRPvPDU74U9INt4jgb/D3bwllaDjC5H0yvz9WT4tmVTWbMdmgl2+tycxzA/Ns0mw1D3qD9riFhjOPN6QbPv7AZTKKevJWVN7jJqdgvs7PP3Nq7ksmWfPR3SO7zPd1FZ+u9N2o7GjBPt0qSBqKYTlyCueQmh3ROhn93N6+vQocks/i+zdy3GaeP263ilusZuKJL64PLulBb7mU9wbdOTDkQefBAR0astetRbDb5gP58HVB+azivCAaZNNp3jTGLWiEMNV5mi19+2vm4T3YkZgqr8nzSqckn03HDD5Kz2Tms0nZyfxECGo4+4yWmaEUhuliF42ZfD7z3PadTpbyhne8NWjID/81Pl2s2usoV22YFvP1mV36N6vpnqYIiOirCav24kCbVT7FdJt8QmcaTbOhqcSzWk8oXd1JDvTJPIqQcWQn7vby086LZixTTf8OSAo36kyy/+em1zZkowedAp3mzjLE55FliFv707fgiM+NyaipAwo3SrtoMs9a+nBVk1VZapu4nNqebjHBDNqf5lvP2UXepr84ljg5HDClH0aOMBPOxCiadEZqpcyuidVrrP2RBNGcGe2mPgLm8UMp5DtwX49CAct94xQiu259DeZbRxjY/G+EV1T7gfu/HgmAWHToeAj9+BcbvEaY7cusXLPF5pXA4bY3OJ8q7AztBke6oxDMuqQvRG5dcgjIezmhg1PCzp91qm49K+ybsqeSkveeVuyrNPG23fj46weWt8qwbKLZ7Qw8nijN8HQXQ38WRnPbzOjtXA88t4pMOr/Sj1/y/wCow/083mwAAA=="/>
  <p:tag name="SMARTOPTIONSCODESIGNATURE" val="dMpNnHgSrqVjgpdK59hjhOXer0+MiB5s7T3MWaysLkjhgt0ooIww60rK/7pKji/1tU2UTbTmB4hhQ5vx+Q6aMxt45CC4lVna/1o1SAUBJpuh3v0iFGjJlEujioeuEFqHL0HcxZTDl43oJWwyybiE3cTjButBk0AXjt5eHfjxWvk+FWl+14M/gjKp/7N3BuliqQ8kIvD3LfpqRUKYanuwd5ISeHkoy+t3o1lUqpV+yby6MnIy2m5zr6AQxu0oY0Bd51XcMC6DvT9FfEdIOAXldpvcZZsFCkha3dxvmQCy7MNfZ881DAdztCCZJ1+9KkVsfkW0ASlzIZWl3eab5aeI8w=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Relative,Relative,Absolute,Absolu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0,80"/>
  <p:tag name="SMARTOPTIONSCODE" val="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/bov8xev8qb4AbD/jZNltsibFX2Thq/8xskv/o2TlJ7VelIW03RaZk0jbb5cMeXTR8GfT7Imlzf0RTx3795NHzfrBbW7Pgo/fjPP00X2rlisF+lyvZjkdVqdp8fTaVXPCF7amAnuQLvbB7eqi8uszdMpNW9T4rD0i+zda30//Szd3eGhfm2kpvOszqZEwSY9r+q0pUYt8Qz1lGbLPsofiDHY8Xm+vGjnhPq9EHXzHrPAt7PlrMzr79bZakWIAqWTeba8yGf+1wRkuS7LEIzMaXWZ13Uxy9NJVZXp2bJot878KX1W1Yu06XwwSs+OV6uU+rzjAHpTjmdCvDBmeP238WKADB7h5C1LytfzbJU3adb5m4aSXzmCy6dbBHH8OodCyGfykfTi4RfBEU9xnm51+hifNRZ+B8AAEDw0zcezGbhjgTll6Y637BJkTO89zyZ5ufWR4dhHH4FAsZfPwBvHdZ7xZPMvn0UhmnZbH300Svd2doYAGjDj7xYz5jdqe1NTwKaWXbq9qV63Nc3iVn92zQMqtW02nac5GDSdC4cO9zfAzsQDEQHYMoP+/d+4V28cuNc2/eSzoV7H/h+D46vzdl0v07Ze55Fuf0n/o7w0OtN/BnhMoZ9n9NLN4L0/f8km0b+siln6tGhWVZNvDUs0JGVoRn5X0TA3i9sQcW33kWHdqNX8xsFI8bAiioEPaaJalWkR46Ktip0MUvDLWV6PhPuO64smzYdJ1tbXN1Lkh6H3BrrG8/76zzzdt75azYiCz+pqAbJtbW1ZVXVHiHaHJS02w8OMi2eataQvtk7fTXNWcWn+7mZGA2WeVxcXENy6ruqtj55lRUkS3lbpmjH1rTZGMCY9SZD7/OT96v7Y4EG8LharsjgvZBZz8pmoT+6igStB/sJHtuuP3sdTYP+ryyiP0jPh7mxSepqkQxIDwxjuuPDYVs+Lpn2sxkj6OTKujfzp3G/lzMgbPWE24Pn7dJUt81J+3YhMAJQo2haXefhZxL3BMzBF5is4J0VWkhdMUHkMj5ucqFzn55+5CZIuPrp7RC5a02ZL8pLPicXZA2xW+RTzPOsDl+n2JtciFJlgPKqUuwLOP15BAwlI/jXqf+GJKdx50YxlwunfqN0CISC2rq8t11dEHt6Lyp/nbZNezXOiV83IODrW+arOGwQyRP9LmonZgGDYbjbTTlxYp7tupM1F3qa/2BjVGGOpWTuMKKj3JwKFDQ1+gnOm67qmgZfX9JFo77vSfySAsPCHRh+Vk+P+cD6YHj064KEx9T/cYGxootck8VGHwX/aeV1didGrL9YLotYLesEaga2PGNBHw66m6+x3havaG81A3wOo4+mZc//Z8B4e2AUi73SeX9akNOuqzdhd3/xWBO3xiYDgv8avFE66/Vn6cOd8wNU1D5NjAMAnBsCN43hZNQW/ojaN3DFjUr3UAhijJdfmhhGel1XWptcEkzTUjQNAmEwsEWHuM/Iw3iEUilupMX//5blwxFBIYB6E+Fvoy4dmetg5jHz8eLDjk4pSUJFXPvlkA/PjuYGh8IQiH2AwTIrv9VD5/o2zjqc/8ze/AxnsE+so3blh7HhuMX48wkCU+msRCTMjbYdDH/tkoiB1dcPsm2czEAgM9/q1oAUy+J7QetYn9tBsffV1ZRKP9xYj+VrfDMZhPxQfcOidgAVCSt4kiRtRUWX6Aaj403AbVOL8/PizTUrpm2P1GOnHx8vpvKrBQp+JYy0fjI8nTVWu21ieIPZsgP2kalvyeEPwL6rlbUHHpumbQnsD7A9BO+LndJ944qb7/GzM7C3HgOd9Z/Wbo/4Hof2+s/oeaN9KeXbFvIG/Kp7DzS/fcspd+DsWWt1kbjY1+HZeXMzbWwwfjzpbHQQ+8T+4NbwftqAo7j8UWv2SmxpsBnEjp8VTGcxmG7DbQHFNlJ18+cWGXJn/3ED0W+TQwqiVHWcbf8cTav4zMJbIxzcF4N2cdsMLEalbkQibRwYuDZ+si5JSlWkzMY6E//HAwgbUxddaMyJy5VgL6WZ/A4btOvaFXWWUD5xn//4RLSu6yVjXGm/2y6ktZZ4om/u8WOZ9agRto0r09nE4nhv402Kz9dG7dHDFDM9GWVReUVx1bStUIPhwA3hvqGg5ft2S99l8t2jnhNlHsWy8//jDoFGw737aTKnjtMyzGXB7txF/+76HwxA14rLV/1CzQAQ7WNXb+J4K4dB6Ep7IjJ7QIOv3A95ZatAJxDrRzd1J4+99Py2JhaFwW54xyti3WxB4+/0vTj/6fevfd0lKjH7yv8uP0l8yUo3AL+iSK7s2cdVAU/msoPxIqCcjKoSSDYFsmGzD9m5kIm1+opB8REH5hy+ydj7+olhu8bhUpEf08TuF2BBrFdGsw4CYgasZ2PeK73dZOv2FvzD9XeNfDjP8BnGOjr3YIHIT0pxvP5DHsRhtEp3WhFGGus5/0bqou2l9PLJa1kP18aDiFDGKsgav3bkw9XSJBZwZDXtoeTeafhygqQ3/72azmRlbE2/7DXMTng0zrcIKuNSdYaEohcwDqhc963Gb4NrrZfwqX5B7sLUzSndpJbIuFsy10RVn88B1tWJwWy43z1DfNw6V37Am2ZEcuk4+fo+eX68nQnF0HoW1EZ9Njkh01c5/ZN5uSI1+gPnvYDPQjXDXrQGxrVfqvb/riufmgKeL+fFspoTmyb+ZRb6eNEQyVF2yDWvUQT0jvE2abrZezjKXNB/QNldzCiE6nmGXJ5jtb1RA7697BNXnWdMacr+fm9T96LxYZmV5e608qPLbOhrzfeCy4+uq5rXVktbm0+rcrNdQAJE1U/IXoYcp7KBwZ3KNZcmiTh9PjyiAfnx3eiSB6HstYetCZIMVJfXUgMKT65/Ma/okK59XU15s2npOGD3muT9SrG7huGloRBC3KFWeX1Bfsj4uX+2OJCckf+3d3s8xri4DQf6AmHCxyur8TSUL4Xv4MMYpv+RGr/WGGfroZVY3efMRLwpfkHAuqXVO68N1fv7ZRzwcXoX/6O4Rm2mdwXaetW75HC/3Qa9grDDrAP0119V1Qnkmz5ZFC4/bIbXlfhXE+NebJ9I5/P3v3sfHCZioa5nIk/e+H5RzH4afdRyCEYfC8Z+lwPjN9YpXuL8opnXVVOft+Mvz82JKK68U74+/aCoGiFbjRVN9XlfrFfxpD4JoQQKx2/nCLtd+htVS+nJY2bGywZtftUXZjD/P2xfZIvfwvAMgHme8vz5l1JVeF/j9rM0XbFMcxp/bz2/wFDwAv6u4Fl/fNdi4Uo/nhvfxBG7xLrvFn3mjNAu7w06w/9yiPzyeAkv9zm72YcwzqaqSEoHLV6Qhs0YWv4YNTOy5kXbmueWY8FgBeU/ZOF638sFGTo890pt9/8Zug5boWpQbqRXi4vLr9v/trIE7+awmydvYPcUjFF603PMbmquv2d8L7ecj9W+GZDr2vMd04gmdZvJgZYJvs4rqP31WHQp/h55bLEGYx8ZzX4cXn9V5Tjph8aFTo2vOP4tTExiy/69NjVuFArVgBr4mwd9vdv+/rmkse70E/X4WmcufH+n7PRgCzw+NrW7ZbDCIiz3vQSwwc2es7zEreL6g4GCelWMFQVHJl5OfJj55P3G+BRluaHLD17ci4C0INzhc5wfdNOYNmG5cAmKvqWh+MiuLDeG4eQbU1M/8TMcoihdPzmyokD8w7eXQvEluvnaO6gYMNLVgU+bMjg2SCLTkU/BHW+cUKtI68QprxZOqbavFDcw/kCkIKHrT9A/ACMi/ObmGh4b3RfaW3PB17ZYFMlrEUThmvJQhsAOmLA6lVVZZUTc3CEsk2R7hmtvEFbcQKWFQH3434Xe7yEJe9emYdrj6phy+ebqrwkitpGHszR/9zM/cDAtPD9Yn4UffzouLeUtE7vXwSfiRNLyFhr4F2fHcXkz9Z9Oylv98fY29UQ9yblkQ/zoKSoD8cFl8KJEMtxcZnCDdHaoT4tlRj4tHKSVO7tzC0NyoRG618Os/RLg8m87TrTBFH+AMMwhVMzDsD6cnWICT78eTDrnQ9dhHLSJvkUYqgdue58j5VOKK++ffnLwFqyFKuY6uA263kC0835wcbm7QW1A2mN+YAbMQbq1nbpT83/Vm0cfj8rexb2+3ckKWGYx+8uUXp++m+YpNbHT9amD2kdx8Xl1c5PX4tK6reuujZ1mBtRRyNwrKVBc0jh/kqU1uKlmLJS1OLKd5yu5Jk0Nq6CUx6OOPRsBh0IwNj/sD12mOVytajcFKDRSW8ThoJB+eug+5yltn1GX4lrJTN2fsu0a7v2CHdPQA2+jyiq4V99tsUHZv8sWqxDCGF3c3o7Wd7sbcm954XEedZVXFCkn4jR0d0cJ+fPjf9ID24n7W+yycEN88Xa9K8pFb5+CyDMTbMy66zuNhJ590RmJGGNoA292g2hjMOm9Q/91p9NdOjgb5Ec8NNqWbRO8YlVsk07ntJsebcf1elDv958Zk/C2sI033SxOXbZhl/wlHXLoF87hhfQ/2vXHEeHwgtPR/Tvqlj0TIYWh1C8hgmchwolJ/C+OLJ0AWHtFnHU+HXCTvA3GHboHq5hDdfyIY3EAtweqGRhbTm7EgFvtqNWODQ8aofZU3sL5N3rZkZJqb3/fe4r5f65vB0OyHsjQ79E6gEm6TJIv1MT5eTudVLcTkb+SD8QuK9T8M5hPOhnTAkrNdles2vy21T+Zu2Z2N+M1vddaDCSssTQXUGok/cFsknBEJMiM3v+s0YBB+bTYoum4ivHmzQfGfG7UonltoUjyc1u0ifSuj4z+37AwP97Ip93JLU+I/tyKIed4DVzzv61zdkmLmeU9s8BCrvqraHp+mJdmM94cWZI0YLgzr9mfpw53z95gCPDeGh93HN+XvKXP+Ewxh0L4GAndL++o/vYxbKNlihN4PJJ6+/Q4xBdjtWxjA26k5//lQK+c/N1m8s+l7Wj2f2rfRif4z1OeHWkH/uaGPD7eK/oOgembiekTS2rv5ZGod0/eDG7qNgZYz8+N/1jGu/hRJmvHr0VCAd3KdwXfvC3g41jFJpfeDpzF/gNN7oHSLJUvz3Grx0X/e0350VnE/wHDhGVzi/LrSe0tK3aLZLZrcmta3pPGtqMHezW1IcnMqdtPXtxrbLcb14fwyvOr/HnHN5gWg9/h4I1020ONWo9g4tz/3ieSMTEg0J2tTsi5l3IUbde3CVOjG5jekjF/li+oSpo2wgatjMZR19w/OG19WtKQgnTx3ntTWN5EqjqdKB6YnNEc/lERUPEX0u25ckNkgCBtDrRsUyjecrTruv/UBBBxIRPvPDU74U9INt4jgb/D3bwllaDjC5H0yvz9WT4tmVTWbMdmgl2+tycxzA/Ns0mw1D3qD9riFhjOPN6QbPv7AZTKKevJWVN7jJqdgvs7PP3Nq7ksmWfPR3SO7zPd1FZ+u9N2o7GjBPt0qSBqKYTlyCueQmh3ROhn93N6+vQocks/i+zdy3GaeP263ilusZuKJL64PLulBb7mU9wbdOTDkQefBAR0astetRbDb5gP58HVB+azivCAaZNNp3jTGLWiEMNV5mi19+2vm4T3YkZgqr8nzSqckn03HDD5Kz2Tms0nZyfxECGo4+4yWmaEUhuliF42ZfD7z3PadTpbyhne8NWjID/81Pl2s2usoV22YFvP1mV36N6vpnqYIiOirCav24kCbVT7FdJt8QmcaTbOhqcSzWk8oXd1JDvTJPIqQcWQn7vby086LZixTTf8OSAo36kyy/+em1zZkowedAp3mzjLE55FliFv707fgiM+NyaipAwo3SrtoMs9a+nBVk1VZapu4nNqebjHBDNqf5lvP2UXepr84ljg5HDClH0aOMBPOxCiadEZqpcyuidVrrP2RBNGcGe2mPgLm8UMp5DtwX49CAct94xQiu259DeZbRxjY/G+EV1T7gfu/HgmAWHToeAj9+BcbvEaY7cusXLPF5pXA4bY3OJ8q7AztBke6oxDMuqQvRG5dcgjIezmhg1PCzp91qm49K+ybsqeSkveeVuyrNPG23fj46weWt8qwbKLZ7Qw8nijN8HQXQ38WRnPbzOjtXA88t4pMOr/Sj1/y/wCow/083mwAAA=="/>
  <p:tag name="SMARTOPTIONSCODESIGNATURE" val="dMpNnHgSrqVjgpdK59hjhOXer0+MiB5s7T3MWaysLkjhgt0ooIww60rK/7pKji/1tU2UTbTmB4hhQ5vx+Q6aMxt45CC4lVna/1o1SAUBJpuh3v0iFGjJlEujioeuEFqHL0HcxZTDl43oJWwyybiE3cTjButBk0AXjt5eHfjxWvk+FWl+14M/gjKp/7N3BuliqQ8kIvD3LfpqRUKYanuwd5ISeHkoy+t3o1lUqpV+yby6MnIy2m5zr6AQxu0oY0Bd51XcMC6DvT9FfEdIOAXldpvcZZsFCkha3dxvmQCy7MNfZ881DAdztCCZJ1+9KkVsfkW0ASlzIZWl3eab5aeI8w==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Absolu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Absolu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Absolu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Absolute,Absolute"/>
</p:tagLst>
</file>

<file path=ppt/theme/theme1.xml><?xml version="1.0" encoding="utf-8"?>
<a:theme xmlns:a="http://schemas.openxmlformats.org/drawingml/2006/main" name="default theme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사용자 지정 3">
      <a:majorFont>
        <a:latin typeface="KoPub돋움체 Medium"/>
        <a:ea typeface="KoPub돋움체 Medium"/>
        <a:cs typeface=""/>
      </a:majorFont>
      <a:minorFont>
        <a:latin typeface="KoPub돋움체 Medium"/>
        <a:ea typeface="KoPub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efault theme" id="{63D97651-9F09-4B96-A8BE-BCF06120534C}" vid="{32553D14-C644-4D00-8AF9-F760326BB1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5364</TotalTime>
  <Words>3128</Words>
  <Application>Microsoft Office PowerPoint</Application>
  <PresentationFormat>사용자 지정</PresentationFormat>
  <Paragraphs>1142</Paragraphs>
  <Slides>80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91" baseType="lpstr">
      <vt:lpstr>굴림</vt:lpstr>
      <vt:lpstr>Arial</vt:lpstr>
      <vt:lpstr>KoPub돋움체 Medium</vt:lpstr>
      <vt:lpstr>돋움</vt:lpstr>
      <vt:lpstr>Century Gothic</vt:lpstr>
      <vt:lpstr>HY중고딕</vt:lpstr>
      <vt:lpstr>Wingdings</vt:lpstr>
      <vt:lpstr>Segoe Print</vt:lpstr>
      <vt:lpstr>Segoe UI</vt:lpstr>
      <vt:lpstr>맑은 고딕</vt:lpstr>
      <vt:lpstr>default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Hwang</cp:lastModifiedBy>
  <cp:revision>305</cp:revision>
  <dcterms:created xsi:type="dcterms:W3CDTF">2015-04-03T04:33:23Z</dcterms:created>
  <dcterms:modified xsi:type="dcterms:W3CDTF">2017-06-27T11:03:20Z</dcterms:modified>
</cp:coreProperties>
</file>